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8" r:id="rId5"/>
    <p:sldId id="256" r:id="rId6"/>
    <p:sldId id="261" r:id="rId7"/>
    <p:sldId id="263" r:id="rId8"/>
    <p:sldId id="262" r:id="rId9"/>
    <p:sldId id="264" r:id="rId10"/>
    <p:sldId id="266" r:id="rId11"/>
    <p:sldId id="265" r:id="rId12"/>
    <p:sldId id="257" r:id="rId13"/>
    <p:sldId id="260" r:id="rId14"/>
    <p:sldId id="25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224FED-E4B8-47CC-B5F5-FBB34C07EEA5}" v="536" dt="2023-08-21T09:11:26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>
        <p:scale>
          <a:sx n="140" d="100"/>
          <a:sy n="140" d="100"/>
        </p:scale>
        <p:origin x="31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B76AA-0AD7-2F8F-8E36-2A092926D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66B834-BE92-E05E-156B-63413D4B3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67FF1-DF29-03EF-62A4-D1D67CEF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C07741-EE68-3434-05EA-0FD66264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617DB8-F1A5-AAE6-474A-D8F32EAB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60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96A62-58F7-0D64-D8B5-FE8EAB9E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BB4E25-26B7-E772-A0A5-D620B12E5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D45BF7-0BAF-41A8-F72F-2337315E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30AAE-FAF3-7756-FE58-A78FA6E4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59BE45-9B7D-EA6C-477C-125B4777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3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ADEB9B-EE3F-21C6-8915-0009846D28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B86335-335A-17E4-2C6F-5E0369D91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3D3431-DA4F-1AA5-E61E-F3922679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BB0C3-CA8F-0C4E-A1D5-45B99ACF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ECBD8-DB11-F953-112D-8AAAF614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1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9704E-A4FE-6061-66E0-E5B681BE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6B97DE-64D4-A05C-3FE1-03E315D9C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E4E1E5-F16F-8892-0766-1868FA85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52B204-7822-25C5-7A99-246C4C77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E4EC2-D3B0-5F8D-FE51-25B885CE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979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82E4-F075-6377-95E7-C094FC96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DA4A5C-F1F6-E969-7394-1CEBC58F2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325C4-80A3-0C68-08E8-95F4CC7C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0C03D-C461-531E-E4C8-CCAD77B9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1B390-8F6F-E572-0781-3EB703A3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1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4F8ED-8914-4A15-70BB-0C31A93A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32BBE-BB2A-8586-3470-46670DC72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961FBD-289E-83E7-EFD9-F75289C97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FC6EB-7A6E-2E92-5D75-363F10F4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121564-3337-09A4-DF71-424EEB3F9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4AF9F9-C617-724A-2172-E2EE71E5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4FF49-253C-681C-FAE7-06FE84CF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D4576D-F721-E41B-9040-F5C1B4661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6495C9-108C-D0C1-1B2F-C9EBB0E2B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0EEBA7-D173-6400-5448-684E96571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32B91A-6545-ED08-1361-9E038792F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593CFB-1274-3BAD-723E-C76A46E59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014CF5-CE1E-355A-235C-BC1B8EDD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19EE3A-4E5D-B1BF-F8CF-24C12F3F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168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7B33E-B439-FE85-6A50-59EBA7E9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2A89C8-3802-439E-2C76-8B63E55A3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ABAD5C-72CD-04EB-54A4-91495B53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0ACE4D-5B0F-6FDD-FCB7-313339D1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6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71A618-B152-EDDA-AC4C-3768D5D0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2747BD-0254-68ED-D93F-09399956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78EB81-FACA-C7D1-8F54-284727C4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236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4B212-EC45-CB1E-79BD-5C66EFCA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E612D-08B0-3279-1A0E-63D6CE8D1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845ED9-180B-F67C-AB25-DB0701302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6CEE3B-1F2B-CBBC-7EF9-C680C03EA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9D9C0-D199-4BED-8C1D-0BACF72E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C3B442-25FF-4E5B-2507-403BC47B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1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5F151-9DB9-FB45-2C56-4761FA3C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65A2F6-DB3F-B1E8-D6D2-FD01B029E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CB100D-E86F-AD7B-5FD3-16F92E225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EF6BB-9766-2FF7-F0AE-2744656A9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D16D94-43A7-0592-EB21-2B1EE1DB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163F6-00AD-5EC7-8FE8-C382F265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4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628BCD-D575-E4D2-C880-2D509A5A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476F20-EA99-CB8A-7FF1-3B7D673EA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0A35D-296D-7C96-6C33-1DB5E2C11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6F003-8C8F-4514-85C9-7D8A76E9DFC5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413D1F-4191-A11C-24A4-3923A1971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E5FA5-FFE0-01DA-831D-455729DCC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C86C6-FA87-4DA6-98CD-FBEAD09144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913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84.xml"/><Relationship Id="rId21" Type="http://schemas.openxmlformats.org/officeDocument/2006/relationships/tags" Target="../tags/tag79.xml"/><Relationship Id="rId42" Type="http://schemas.openxmlformats.org/officeDocument/2006/relationships/tags" Target="../tags/tag100.xml"/><Relationship Id="rId47" Type="http://schemas.openxmlformats.org/officeDocument/2006/relationships/tags" Target="../tags/tag105.xml"/><Relationship Id="rId63" Type="http://schemas.openxmlformats.org/officeDocument/2006/relationships/tags" Target="../tags/tag121.xml"/><Relationship Id="rId68" Type="http://schemas.openxmlformats.org/officeDocument/2006/relationships/tags" Target="../tags/tag126.xml"/><Relationship Id="rId16" Type="http://schemas.openxmlformats.org/officeDocument/2006/relationships/tags" Target="../tags/tag74.xml"/><Relationship Id="rId11" Type="http://schemas.openxmlformats.org/officeDocument/2006/relationships/tags" Target="../tags/tag69.xml"/><Relationship Id="rId24" Type="http://schemas.openxmlformats.org/officeDocument/2006/relationships/tags" Target="../tags/tag82.xml"/><Relationship Id="rId32" Type="http://schemas.openxmlformats.org/officeDocument/2006/relationships/tags" Target="../tags/tag90.xml"/><Relationship Id="rId37" Type="http://schemas.openxmlformats.org/officeDocument/2006/relationships/tags" Target="../tags/tag95.xml"/><Relationship Id="rId40" Type="http://schemas.openxmlformats.org/officeDocument/2006/relationships/tags" Target="../tags/tag98.xml"/><Relationship Id="rId45" Type="http://schemas.openxmlformats.org/officeDocument/2006/relationships/tags" Target="../tags/tag103.xml"/><Relationship Id="rId53" Type="http://schemas.openxmlformats.org/officeDocument/2006/relationships/tags" Target="../tags/tag111.xml"/><Relationship Id="rId58" Type="http://schemas.openxmlformats.org/officeDocument/2006/relationships/tags" Target="../tags/tag116.xml"/><Relationship Id="rId66" Type="http://schemas.openxmlformats.org/officeDocument/2006/relationships/tags" Target="../tags/tag124.xml"/><Relationship Id="rId74" Type="http://schemas.openxmlformats.org/officeDocument/2006/relationships/tags" Target="../tags/tag132.xml"/><Relationship Id="rId5" Type="http://schemas.openxmlformats.org/officeDocument/2006/relationships/tags" Target="../tags/tag63.xml"/><Relationship Id="rId61" Type="http://schemas.openxmlformats.org/officeDocument/2006/relationships/tags" Target="../tags/tag119.xml"/><Relationship Id="rId19" Type="http://schemas.openxmlformats.org/officeDocument/2006/relationships/tags" Target="../tags/tag77.xml"/><Relationship Id="rId14" Type="http://schemas.openxmlformats.org/officeDocument/2006/relationships/tags" Target="../tags/tag72.xml"/><Relationship Id="rId22" Type="http://schemas.openxmlformats.org/officeDocument/2006/relationships/tags" Target="../tags/tag80.xml"/><Relationship Id="rId27" Type="http://schemas.openxmlformats.org/officeDocument/2006/relationships/tags" Target="../tags/tag85.xml"/><Relationship Id="rId30" Type="http://schemas.openxmlformats.org/officeDocument/2006/relationships/tags" Target="../tags/tag88.xml"/><Relationship Id="rId35" Type="http://schemas.openxmlformats.org/officeDocument/2006/relationships/tags" Target="../tags/tag93.xml"/><Relationship Id="rId43" Type="http://schemas.openxmlformats.org/officeDocument/2006/relationships/tags" Target="../tags/tag101.xml"/><Relationship Id="rId48" Type="http://schemas.openxmlformats.org/officeDocument/2006/relationships/tags" Target="../tags/tag106.xml"/><Relationship Id="rId56" Type="http://schemas.openxmlformats.org/officeDocument/2006/relationships/tags" Target="../tags/tag114.xml"/><Relationship Id="rId64" Type="http://schemas.openxmlformats.org/officeDocument/2006/relationships/tags" Target="../tags/tag122.xml"/><Relationship Id="rId69" Type="http://schemas.openxmlformats.org/officeDocument/2006/relationships/tags" Target="../tags/tag127.xml"/><Relationship Id="rId77" Type="http://schemas.openxmlformats.org/officeDocument/2006/relationships/slideLayout" Target="../slideLayouts/slideLayout2.xml"/><Relationship Id="rId8" Type="http://schemas.openxmlformats.org/officeDocument/2006/relationships/tags" Target="../tags/tag66.xml"/><Relationship Id="rId51" Type="http://schemas.openxmlformats.org/officeDocument/2006/relationships/tags" Target="../tags/tag109.xml"/><Relationship Id="rId72" Type="http://schemas.openxmlformats.org/officeDocument/2006/relationships/tags" Target="../tags/tag130.xml"/><Relationship Id="rId3" Type="http://schemas.openxmlformats.org/officeDocument/2006/relationships/tags" Target="../tags/tag61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tags" Target="../tags/tag83.xml"/><Relationship Id="rId33" Type="http://schemas.openxmlformats.org/officeDocument/2006/relationships/tags" Target="../tags/tag91.xml"/><Relationship Id="rId38" Type="http://schemas.openxmlformats.org/officeDocument/2006/relationships/tags" Target="../tags/tag96.xml"/><Relationship Id="rId46" Type="http://schemas.openxmlformats.org/officeDocument/2006/relationships/tags" Target="../tags/tag104.xml"/><Relationship Id="rId59" Type="http://schemas.openxmlformats.org/officeDocument/2006/relationships/tags" Target="../tags/tag117.xml"/><Relationship Id="rId67" Type="http://schemas.openxmlformats.org/officeDocument/2006/relationships/tags" Target="../tags/tag125.xml"/><Relationship Id="rId20" Type="http://schemas.openxmlformats.org/officeDocument/2006/relationships/tags" Target="../tags/tag78.xml"/><Relationship Id="rId41" Type="http://schemas.openxmlformats.org/officeDocument/2006/relationships/tags" Target="../tags/tag99.xml"/><Relationship Id="rId54" Type="http://schemas.openxmlformats.org/officeDocument/2006/relationships/tags" Target="../tags/tag112.xml"/><Relationship Id="rId62" Type="http://schemas.openxmlformats.org/officeDocument/2006/relationships/tags" Target="../tags/tag120.xml"/><Relationship Id="rId70" Type="http://schemas.openxmlformats.org/officeDocument/2006/relationships/tags" Target="../tags/tag128.xml"/><Relationship Id="rId75" Type="http://schemas.openxmlformats.org/officeDocument/2006/relationships/tags" Target="../tags/tag133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5" Type="http://schemas.openxmlformats.org/officeDocument/2006/relationships/tags" Target="../tags/tag73.xml"/><Relationship Id="rId23" Type="http://schemas.openxmlformats.org/officeDocument/2006/relationships/tags" Target="../tags/tag81.xml"/><Relationship Id="rId28" Type="http://schemas.openxmlformats.org/officeDocument/2006/relationships/tags" Target="../tags/tag86.xml"/><Relationship Id="rId36" Type="http://schemas.openxmlformats.org/officeDocument/2006/relationships/tags" Target="../tags/tag94.xml"/><Relationship Id="rId49" Type="http://schemas.openxmlformats.org/officeDocument/2006/relationships/tags" Target="../tags/tag107.xml"/><Relationship Id="rId57" Type="http://schemas.openxmlformats.org/officeDocument/2006/relationships/tags" Target="../tags/tag115.xml"/><Relationship Id="rId10" Type="http://schemas.openxmlformats.org/officeDocument/2006/relationships/tags" Target="../tags/tag68.xml"/><Relationship Id="rId31" Type="http://schemas.openxmlformats.org/officeDocument/2006/relationships/tags" Target="../tags/tag89.xml"/><Relationship Id="rId44" Type="http://schemas.openxmlformats.org/officeDocument/2006/relationships/tags" Target="../tags/tag102.xml"/><Relationship Id="rId52" Type="http://schemas.openxmlformats.org/officeDocument/2006/relationships/tags" Target="../tags/tag110.xml"/><Relationship Id="rId60" Type="http://schemas.openxmlformats.org/officeDocument/2006/relationships/tags" Target="../tags/tag118.xml"/><Relationship Id="rId65" Type="http://schemas.openxmlformats.org/officeDocument/2006/relationships/tags" Target="../tags/tag123.xml"/><Relationship Id="rId73" Type="http://schemas.openxmlformats.org/officeDocument/2006/relationships/tags" Target="../tags/tag131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39" Type="http://schemas.openxmlformats.org/officeDocument/2006/relationships/tags" Target="../tags/tag97.xml"/><Relationship Id="rId34" Type="http://schemas.openxmlformats.org/officeDocument/2006/relationships/tags" Target="../tags/tag92.xml"/><Relationship Id="rId50" Type="http://schemas.openxmlformats.org/officeDocument/2006/relationships/tags" Target="../tags/tag108.xml"/><Relationship Id="rId55" Type="http://schemas.openxmlformats.org/officeDocument/2006/relationships/tags" Target="../tags/tag113.xml"/><Relationship Id="rId76" Type="http://schemas.openxmlformats.org/officeDocument/2006/relationships/tags" Target="../tags/tag134.xml"/><Relationship Id="rId7" Type="http://schemas.openxmlformats.org/officeDocument/2006/relationships/tags" Target="../tags/tag65.xml"/><Relationship Id="rId71" Type="http://schemas.openxmlformats.org/officeDocument/2006/relationships/tags" Target="../tags/tag129.xml"/><Relationship Id="rId2" Type="http://schemas.openxmlformats.org/officeDocument/2006/relationships/tags" Target="../tags/tag60.xml"/><Relationship Id="rId29" Type="http://schemas.openxmlformats.org/officeDocument/2006/relationships/tags" Target="../tags/tag8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3.gif"/><Relationship Id="rId4" Type="http://schemas.openxmlformats.org/officeDocument/2006/relationships/tags" Target="../tags/tag4.xml"/><Relationship Id="rId9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26" Type="http://schemas.openxmlformats.org/officeDocument/2006/relationships/tags" Target="../tags/tag33.xml"/><Relationship Id="rId39" Type="http://schemas.openxmlformats.org/officeDocument/2006/relationships/tags" Target="../tags/tag46.xml"/><Relationship Id="rId21" Type="http://schemas.openxmlformats.org/officeDocument/2006/relationships/tags" Target="../tags/tag28.xml"/><Relationship Id="rId34" Type="http://schemas.openxmlformats.org/officeDocument/2006/relationships/tags" Target="../tags/tag41.xml"/><Relationship Id="rId42" Type="http://schemas.openxmlformats.org/officeDocument/2006/relationships/tags" Target="../tags/tag49.xml"/><Relationship Id="rId47" Type="http://schemas.openxmlformats.org/officeDocument/2006/relationships/tags" Target="../tags/tag54.xml"/><Relationship Id="rId50" Type="http://schemas.openxmlformats.org/officeDocument/2006/relationships/tags" Target="../tags/tag57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9" Type="http://schemas.openxmlformats.org/officeDocument/2006/relationships/tags" Target="../tags/tag36.xml"/><Relationship Id="rId11" Type="http://schemas.openxmlformats.org/officeDocument/2006/relationships/tags" Target="../tags/tag18.xml"/><Relationship Id="rId24" Type="http://schemas.openxmlformats.org/officeDocument/2006/relationships/tags" Target="../tags/tag31.xml"/><Relationship Id="rId32" Type="http://schemas.openxmlformats.org/officeDocument/2006/relationships/tags" Target="../tags/tag39.xml"/><Relationship Id="rId37" Type="http://schemas.openxmlformats.org/officeDocument/2006/relationships/tags" Target="../tags/tag44.xml"/><Relationship Id="rId40" Type="http://schemas.openxmlformats.org/officeDocument/2006/relationships/tags" Target="../tags/tag47.xml"/><Relationship Id="rId45" Type="http://schemas.openxmlformats.org/officeDocument/2006/relationships/tags" Target="../tags/tag52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tags" Target="../tags/tag30.xml"/><Relationship Id="rId28" Type="http://schemas.openxmlformats.org/officeDocument/2006/relationships/tags" Target="../tags/tag35.xml"/><Relationship Id="rId36" Type="http://schemas.openxmlformats.org/officeDocument/2006/relationships/tags" Target="../tags/tag43.xml"/><Relationship Id="rId49" Type="http://schemas.openxmlformats.org/officeDocument/2006/relationships/tags" Target="../tags/tag56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31" Type="http://schemas.openxmlformats.org/officeDocument/2006/relationships/tags" Target="../tags/tag38.xml"/><Relationship Id="rId44" Type="http://schemas.openxmlformats.org/officeDocument/2006/relationships/tags" Target="../tags/tag51.xml"/><Relationship Id="rId52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Relationship Id="rId27" Type="http://schemas.openxmlformats.org/officeDocument/2006/relationships/tags" Target="../tags/tag34.xml"/><Relationship Id="rId30" Type="http://schemas.openxmlformats.org/officeDocument/2006/relationships/tags" Target="../tags/tag37.xml"/><Relationship Id="rId35" Type="http://schemas.openxmlformats.org/officeDocument/2006/relationships/tags" Target="../tags/tag42.xml"/><Relationship Id="rId43" Type="http://schemas.openxmlformats.org/officeDocument/2006/relationships/tags" Target="../tags/tag50.xml"/><Relationship Id="rId48" Type="http://schemas.openxmlformats.org/officeDocument/2006/relationships/tags" Target="../tags/tag55.xml"/><Relationship Id="rId8" Type="http://schemas.openxmlformats.org/officeDocument/2006/relationships/tags" Target="../tags/tag15.xml"/><Relationship Id="rId51" Type="http://schemas.openxmlformats.org/officeDocument/2006/relationships/tags" Target="../tags/tag58.xml"/><Relationship Id="rId3" Type="http://schemas.openxmlformats.org/officeDocument/2006/relationships/tags" Target="../tags/tag10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tags" Target="../tags/tag32.xml"/><Relationship Id="rId33" Type="http://schemas.openxmlformats.org/officeDocument/2006/relationships/tags" Target="../tags/tag40.xml"/><Relationship Id="rId38" Type="http://schemas.openxmlformats.org/officeDocument/2006/relationships/tags" Target="../tags/tag45.xml"/><Relationship Id="rId46" Type="http://schemas.openxmlformats.org/officeDocument/2006/relationships/tags" Target="../tags/tag53.xml"/><Relationship Id="rId20" Type="http://schemas.openxmlformats.org/officeDocument/2006/relationships/tags" Target="../tags/tag27.xml"/><Relationship Id="rId41" Type="http://schemas.openxmlformats.org/officeDocument/2006/relationships/tags" Target="../tags/tag48.xml"/><Relationship Id="rId1" Type="http://schemas.openxmlformats.org/officeDocument/2006/relationships/tags" Target="../tags/tag8.xml"/><Relationship Id="rId6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4DA698-23C4-18D4-CF65-0A853E0B16D9}"/>
              </a:ext>
            </a:extLst>
          </p:cNvPr>
          <p:cNvSpPr txBox="1"/>
          <p:nvPr/>
        </p:nvSpPr>
        <p:spPr>
          <a:xfrm>
            <a:off x="972559" y="1539438"/>
            <a:ext cx="2852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Reproduction of</a:t>
            </a:r>
            <a:endParaRPr lang="ko-KR" altLang="en-US" sz="28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6953F8-5D0E-D936-F7E0-4E259F57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33" y="2349894"/>
            <a:ext cx="9994334" cy="2158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77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713F91F-2BCD-DA9B-881E-FEDFF81A7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94289"/>
              </p:ext>
            </p:extLst>
          </p:nvPr>
        </p:nvGraphicFramePr>
        <p:xfrm>
          <a:off x="923120" y="1560812"/>
          <a:ext cx="10345760" cy="3736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390">
                  <a:extLst>
                    <a:ext uri="{9D8B030D-6E8A-4147-A177-3AD203B41FA5}">
                      <a16:colId xmlns:a16="http://schemas.microsoft.com/office/drawing/2014/main" val="352985760"/>
                    </a:ext>
                  </a:extLst>
                </a:gridCol>
                <a:gridCol w="4375185">
                  <a:extLst>
                    <a:ext uri="{9D8B030D-6E8A-4147-A177-3AD203B41FA5}">
                      <a16:colId xmlns:a16="http://schemas.microsoft.com/office/drawing/2014/main" val="1764271425"/>
                    </a:ext>
                  </a:extLst>
                </a:gridCol>
                <a:gridCol w="4375185">
                  <a:extLst>
                    <a:ext uri="{9D8B030D-6E8A-4147-A177-3AD203B41FA5}">
                      <a16:colId xmlns:a16="http://schemas.microsoft.com/office/drawing/2014/main" val="1320091837"/>
                    </a:ext>
                  </a:extLst>
                </a:gridCol>
              </a:tblGrid>
              <a:tr h="4670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Original paper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Reproduction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39957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Formalism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BSSN(chi-method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*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BSSN(W-method)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166036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Lapse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Modified 1+log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1+log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471918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Shift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Modified Gamma-driver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Gamma-driver</a:t>
                      </a:r>
                    </a:p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141267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Coordinate Type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Multiple transition fisheye(FMR)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*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Multipatch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(AMR)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247370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Initial data solver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BAM_Elliptic</a:t>
                      </a:r>
                      <a:r>
                        <a:rPr lang="en-US" altLang="ko-KR" sz="1000" dirty="0">
                          <a:solidFill>
                            <a:srgbClr val="00B05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*</a:t>
                      </a:r>
                      <a:endParaRPr lang="ko-KR" altLang="en-US" sz="1000" dirty="0">
                        <a:solidFill>
                          <a:srgbClr val="00B05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TwoPunctures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207195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Symmetry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Rotating 180°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Reflection on z-axis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161493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2485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C7E67D3-F4F6-4E0D-4478-7FE3D0E1FA13}"/>
              </a:ext>
            </a:extLst>
          </p:cNvPr>
          <p:cNvSpPr txBox="1"/>
          <p:nvPr/>
        </p:nvSpPr>
        <p:spPr>
          <a:xfrm>
            <a:off x="490338" y="333885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Setup</a:t>
            </a:r>
          </a:p>
        </p:txBody>
      </p:sp>
      <p:grpSp>
        <p:nvGrpSpPr>
          <p:cNvPr id="24" name="그룹 23" descr="\documentclass{article}&#10;\usepackage{amsmath}&#10;\usepackage{newtxtext}&#10;\usepackage{physics}&#10;\usepackage{tensor}&#10;\usepackage[subscriptcorrection,mtpcal,nofontinfo]{mtpro2}&#10;\pagestyle{empty}&#10;\begin{document}&#10;&#10;\begin{equation*}&#10;(\partial_t - \beta^i \partial_i)\alpha = -2\alpha K&#10;\end{equation*}&#10;&#10;&#10;\end{document}" title="IguanaTex Vector Display">
            <a:extLst>
              <a:ext uri="{FF2B5EF4-FFF2-40B4-BE49-F238E27FC236}">
                <a16:creationId xmlns:a16="http://schemas.microsoft.com/office/drawing/2014/main" id="{21D37C4F-2A63-E03E-F1DC-519A20D6D58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092486" y="2744619"/>
            <a:ext cx="1150123" cy="144993"/>
            <a:chOff x="4910670" y="3393206"/>
            <a:chExt cx="1150123" cy="144993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8F3F8679-F1B7-2F76-A8F0-FE4263E2E8C3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4910670" y="3417727"/>
              <a:ext cx="34388" cy="120472"/>
            </a:xfrm>
            <a:custGeom>
              <a:avLst/>
              <a:gdLst>
                <a:gd name="connsiteX0" fmla="*/ 34576 w 34388"/>
                <a:gd name="connsiteY0" fmla="*/ 120547 h 120472"/>
                <a:gd name="connsiteX1" fmla="*/ 34576 w 34388"/>
                <a:gd name="connsiteY1" fmla="*/ 118218 h 120472"/>
                <a:gd name="connsiteX2" fmla="*/ 12236 w 34388"/>
                <a:gd name="connsiteY2" fmla="*/ 60117 h 120472"/>
                <a:gd name="connsiteX3" fmla="*/ 34576 w 34388"/>
                <a:gd name="connsiteY3" fmla="*/ 2275 h 120472"/>
                <a:gd name="connsiteX4" fmla="*/ 34576 w 34388"/>
                <a:gd name="connsiteY4" fmla="*/ 75 h 120472"/>
                <a:gd name="connsiteX5" fmla="*/ 187 w 34388"/>
                <a:gd name="connsiteY5" fmla="*/ 60246 h 120472"/>
                <a:gd name="connsiteX6" fmla="*/ 34576 w 34388"/>
                <a:gd name="connsiteY6" fmla="*/ 120547 h 1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88" h="120472">
                  <a:moveTo>
                    <a:pt x="34576" y="120547"/>
                  </a:moveTo>
                  <a:lnTo>
                    <a:pt x="34576" y="118218"/>
                  </a:lnTo>
                  <a:cubicBezTo>
                    <a:pt x="19264" y="109160"/>
                    <a:pt x="12236" y="90914"/>
                    <a:pt x="12236" y="60117"/>
                  </a:cubicBezTo>
                  <a:cubicBezTo>
                    <a:pt x="12236" y="29837"/>
                    <a:pt x="19139" y="11850"/>
                    <a:pt x="34576" y="2275"/>
                  </a:cubicBezTo>
                  <a:lnTo>
                    <a:pt x="34576" y="75"/>
                  </a:lnTo>
                  <a:cubicBezTo>
                    <a:pt x="12863" y="11462"/>
                    <a:pt x="187" y="33590"/>
                    <a:pt x="187" y="60246"/>
                  </a:cubicBezTo>
                  <a:cubicBezTo>
                    <a:pt x="187" y="87291"/>
                    <a:pt x="12487" y="108125"/>
                    <a:pt x="34576" y="120547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579E285-0679-DA1E-2D36-4A4F1390D01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4955600" y="3417727"/>
              <a:ext cx="47315" cy="94333"/>
            </a:xfrm>
            <a:custGeom>
              <a:avLst/>
              <a:gdLst>
                <a:gd name="connsiteX0" fmla="*/ 47507 w 47315"/>
                <a:gd name="connsiteY0" fmla="*/ 41742 h 94333"/>
                <a:gd name="connsiteX1" fmla="*/ 26045 w 47315"/>
                <a:gd name="connsiteY1" fmla="*/ 75 h 94333"/>
                <a:gd name="connsiteX2" fmla="*/ 6968 w 47315"/>
                <a:gd name="connsiteY2" fmla="*/ 15991 h 94333"/>
                <a:gd name="connsiteX3" fmla="*/ 12365 w 47315"/>
                <a:gd name="connsiteY3" fmla="*/ 22979 h 94333"/>
                <a:gd name="connsiteX4" fmla="*/ 18013 w 47315"/>
                <a:gd name="connsiteY4" fmla="*/ 16638 h 94333"/>
                <a:gd name="connsiteX5" fmla="*/ 13244 w 47315"/>
                <a:gd name="connsiteY5" fmla="*/ 10168 h 94333"/>
                <a:gd name="connsiteX6" fmla="*/ 25167 w 47315"/>
                <a:gd name="connsiteY6" fmla="*/ 3569 h 94333"/>
                <a:gd name="connsiteX7" fmla="*/ 38847 w 47315"/>
                <a:gd name="connsiteY7" fmla="*/ 32684 h 94333"/>
                <a:gd name="connsiteX8" fmla="*/ 37968 w 47315"/>
                <a:gd name="connsiteY8" fmla="*/ 48471 h 94333"/>
                <a:gd name="connsiteX9" fmla="*/ 25543 w 47315"/>
                <a:gd name="connsiteY9" fmla="*/ 39154 h 94333"/>
                <a:gd name="connsiteX10" fmla="*/ 191 w 47315"/>
                <a:gd name="connsiteY10" fmla="*/ 70987 h 94333"/>
                <a:gd name="connsiteX11" fmla="*/ 18264 w 47315"/>
                <a:gd name="connsiteY11" fmla="*/ 94408 h 94333"/>
                <a:gd name="connsiteX12" fmla="*/ 47507 w 47315"/>
                <a:gd name="connsiteY12" fmla="*/ 41742 h 94333"/>
                <a:gd name="connsiteX13" fmla="*/ 35082 w 47315"/>
                <a:gd name="connsiteY13" fmla="*/ 61023 h 94333"/>
                <a:gd name="connsiteX14" fmla="*/ 19142 w 47315"/>
                <a:gd name="connsiteY14" fmla="*/ 91173 h 94333"/>
                <a:gd name="connsiteX15" fmla="*/ 8976 w 47315"/>
                <a:gd name="connsiteY15" fmla="*/ 74480 h 94333"/>
                <a:gd name="connsiteX16" fmla="*/ 25292 w 47315"/>
                <a:gd name="connsiteY16" fmla="*/ 42518 h 94333"/>
                <a:gd name="connsiteX17" fmla="*/ 35082 w 47315"/>
                <a:gd name="connsiteY17" fmla="*/ 61023 h 9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315" h="94333">
                  <a:moveTo>
                    <a:pt x="47507" y="41742"/>
                  </a:moveTo>
                  <a:cubicBezTo>
                    <a:pt x="47507" y="17285"/>
                    <a:pt x="40478" y="75"/>
                    <a:pt x="26045" y="75"/>
                  </a:cubicBezTo>
                  <a:cubicBezTo>
                    <a:pt x="16130" y="75"/>
                    <a:pt x="6968" y="8486"/>
                    <a:pt x="6968" y="15991"/>
                  </a:cubicBezTo>
                  <a:cubicBezTo>
                    <a:pt x="6968" y="19485"/>
                    <a:pt x="8976" y="22979"/>
                    <a:pt x="12365" y="22979"/>
                  </a:cubicBezTo>
                  <a:cubicBezTo>
                    <a:pt x="14875" y="22979"/>
                    <a:pt x="18013" y="21038"/>
                    <a:pt x="18013" y="16638"/>
                  </a:cubicBezTo>
                  <a:cubicBezTo>
                    <a:pt x="18013" y="13662"/>
                    <a:pt x="16632" y="10944"/>
                    <a:pt x="13244" y="10168"/>
                  </a:cubicBezTo>
                  <a:cubicBezTo>
                    <a:pt x="16381" y="5251"/>
                    <a:pt x="21401" y="3569"/>
                    <a:pt x="25167" y="3569"/>
                  </a:cubicBezTo>
                  <a:cubicBezTo>
                    <a:pt x="36588" y="3569"/>
                    <a:pt x="38847" y="19355"/>
                    <a:pt x="38847" y="32684"/>
                  </a:cubicBezTo>
                  <a:cubicBezTo>
                    <a:pt x="38847" y="39413"/>
                    <a:pt x="38345" y="45365"/>
                    <a:pt x="37968" y="48471"/>
                  </a:cubicBezTo>
                  <a:cubicBezTo>
                    <a:pt x="36337" y="43683"/>
                    <a:pt x="32446" y="39154"/>
                    <a:pt x="25543" y="39154"/>
                  </a:cubicBezTo>
                  <a:cubicBezTo>
                    <a:pt x="11738" y="39154"/>
                    <a:pt x="191" y="53129"/>
                    <a:pt x="191" y="70987"/>
                  </a:cubicBezTo>
                  <a:cubicBezTo>
                    <a:pt x="191" y="82503"/>
                    <a:pt x="6215" y="94408"/>
                    <a:pt x="18264" y="94408"/>
                  </a:cubicBezTo>
                  <a:cubicBezTo>
                    <a:pt x="38219" y="94408"/>
                    <a:pt x="47507" y="68399"/>
                    <a:pt x="47507" y="41742"/>
                  </a:cubicBezTo>
                  <a:close/>
                  <a:moveTo>
                    <a:pt x="35082" y="61023"/>
                  </a:moveTo>
                  <a:cubicBezTo>
                    <a:pt x="35082" y="77715"/>
                    <a:pt x="27551" y="91173"/>
                    <a:pt x="19142" y="91173"/>
                  </a:cubicBezTo>
                  <a:cubicBezTo>
                    <a:pt x="10859" y="91173"/>
                    <a:pt x="8976" y="82115"/>
                    <a:pt x="8976" y="74480"/>
                  </a:cubicBezTo>
                  <a:cubicBezTo>
                    <a:pt x="8976" y="57917"/>
                    <a:pt x="16883" y="42518"/>
                    <a:pt x="25292" y="42518"/>
                  </a:cubicBezTo>
                  <a:cubicBezTo>
                    <a:pt x="31944" y="42518"/>
                    <a:pt x="35082" y="49894"/>
                    <a:pt x="35082" y="61023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9874723-E279-9A64-13E9-6C93B151BEA2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5017925" y="3475298"/>
              <a:ext cx="25916" cy="55707"/>
            </a:xfrm>
            <a:custGeom>
              <a:avLst/>
              <a:gdLst>
                <a:gd name="connsiteX0" fmla="*/ 26113 w 25916"/>
                <a:gd name="connsiteY0" fmla="*/ 11399 h 55707"/>
                <a:gd name="connsiteX1" fmla="*/ 18997 w 25916"/>
                <a:gd name="connsiteY1" fmla="*/ 11399 h 55707"/>
                <a:gd name="connsiteX2" fmla="*/ 22160 w 25916"/>
                <a:gd name="connsiteY2" fmla="*/ 76 h 55707"/>
                <a:gd name="connsiteX3" fmla="*/ 19700 w 25916"/>
                <a:gd name="connsiteY3" fmla="*/ 76 h 55707"/>
                <a:gd name="connsiteX4" fmla="*/ 3096 w 25916"/>
                <a:gd name="connsiteY4" fmla="*/ 12486 h 55707"/>
                <a:gd name="connsiteX5" fmla="*/ 2217 w 25916"/>
                <a:gd name="connsiteY5" fmla="*/ 15656 h 55707"/>
                <a:gd name="connsiteX6" fmla="*/ 9333 w 25916"/>
                <a:gd name="connsiteY6" fmla="*/ 15656 h 55707"/>
                <a:gd name="connsiteX7" fmla="*/ 1778 w 25916"/>
                <a:gd name="connsiteY7" fmla="*/ 43102 h 55707"/>
                <a:gd name="connsiteX8" fmla="*/ 196 w 25916"/>
                <a:gd name="connsiteY8" fmla="*/ 50620 h 55707"/>
                <a:gd name="connsiteX9" fmla="*/ 5204 w 25916"/>
                <a:gd name="connsiteY9" fmla="*/ 55783 h 55707"/>
                <a:gd name="connsiteX10" fmla="*/ 20051 w 25916"/>
                <a:gd name="connsiteY10" fmla="*/ 44008 h 55707"/>
                <a:gd name="connsiteX11" fmla="*/ 17591 w 25916"/>
                <a:gd name="connsiteY11" fmla="*/ 42740 h 55707"/>
                <a:gd name="connsiteX12" fmla="*/ 9772 w 25916"/>
                <a:gd name="connsiteY12" fmla="*/ 50077 h 55707"/>
                <a:gd name="connsiteX13" fmla="*/ 8806 w 25916"/>
                <a:gd name="connsiteY13" fmla="*/ 49080 h 55707"/>
                <a:gd name="connsiteX14" fmla="*/ 9245 w 25916"/>
                <a:gd name="connsiteY14" fmla="*/ 46725 h 55707"/>
                <a:gd name="connsiteX15" fmla="*/ 17855 w 25916"/>
                <a:gd name="connsiteY15" fmla="*/ 15656 h 55707"/>
                <a:gd name="connsiteX16" fmla="*/ 25410 w 25916"/>
                <a:gd name="connsiteY16" fmla="*/ 15656 h 55707"/>
                <a:gd name="connsiteX17" fmla="*/ 26113 w 25916"/>
                <a:gd name="connsiteY17" fmla="*/ 11399 h 5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16" h="55707">
                  <a:moveTo>
                    <a:pt x="26113" y="11399"/>
                  </a:moveTo>
                  <a:lnTo>
                    <a:pt x="18997" y="11399"/>
                  </a:lnTo>
                  <a:lnTo>
                    <a:pt x="22160" y="76"/>
                  </a:lnTo>
                  <a:lnTo>
                    <a:pt x="19700" y="76"/>
                  </a:lnTo>
                  <a:cubicBezTo>
                    <a:pt x="15044" y="6598"/>
                    <a:pt x="9685" y="11036"/>
                    <a:pt x="3096" y="12486"/>
                  </a:cubicBezTo>
                  <a:lnTo>
                    <a:pt x="2217" y="15656"/>
                  </a:lnTo>
                  <a:lnTo>
                    <a:pt x="9333" y="15656"/>
                  </a:lnTo>
                  <a:lnTo>
                    <a:pt x="1778" y="43102"/>
                  </a:lnTo>
                  <a:cubicBezTo>
                    <a:pt x="1339" y="45185"/>
                    <a:pt x="196" y="49080"/>
                    <a:pt x="196" y="50620"/>
                  </a:cubicBezTo>
                  <a:cubicBezTo>
                    <a:pt x="196" y="54515"/>
                    <a:pt x="3096" y="55783"/>
                    <a:pt x="5204" y="55783"/>
                  </a:cubicBezTo>
                  <a:cubicBezTo>
                    <a:pt x="9772" y="55783"/>
                    <a:pt x="14517" y="52613"/>
                    <a:pt x="20051" y="44008"/>
                  </a:cubicBezTo>
                  <a:lnTo>
                    <a:pt x="17591" y="42740"/>
                  </a:lnTo>
                  <a:cubicBezTo>
                    <a:pt x="14956" y="45729"/>
                    <a:pt x="12144" y="50077"/>
                    <a:pt x="9772" y="50077"/>
                  </a:cubicBezTo>
                  <a:cubicBezTo>
                    <a:pt x="8982" y="50077"/>
                    <a:pt x="8806" y="49352"/>
                    <a:pt x="8806" y="49080"/>
                  </a:cubicBezTo>
                  <a:cubicBezTo>
                    <a:pt x="8806" y="48537"/>
                    <a:pt x="8982" y="47993"/>
                    <a:pt x="9245" y="46725"/>
                  </a:cubicBezTo>
                  <a:lnTo>
                    <a:pt x="17855" y="15656"/>
                  </a:lnTo>
                  <a:lnTo>
                    <a:pt x="25410" y="15656"/>
                  </a:lnTo>
                  <a:lnTo>
                    <a:pt x="26113" y="11399"/>
                  </a:ln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F756B65-2FF7-6C11-FE26-3A80A0839557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5094083" y="3474664"/>
              <a:ext cx="76809" cy="6470"/>
            </a:xfrm>
            <a:custGeom>
              <a:avLst/>
              <a:gdLst>
                <a:gd name="connsiteX0" fmla="*/ 77011 w 76809"/>
                <a:gd name="connsiteY0" fmla="*/ 6545 h 6470"/>
                <a:gd name="connsiteX1" fmla="*/ 77011 w 76809"/>
                <a:gd name="connsiteY1" fmla="*/ 75 h 6470"/>
                <a:gd name="connsiteX2" fmla="*/ 202 w 76809"/>
                <a:gd name="connsiteY2" fmla="*/ 75 h 6470"/>
                <a:gd name="connsiteX3" fmla="*/ 202 w 76809"/>
                <a:gd name="connsiteY3" fmla="*/ 6545 h 6470"/>
                <a:gd name="connsiteX4" fmla="*/ 77011 w 76809"/>
                <a:gd name="connsiteY4" fmla="*/ 6545 h 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09" h="6470">
                  <a:moveTo>
                    <a:pt x="77011" y="6545"/>
                  </a:moveTo>
                  <a:lnTo>
                    <a:pt x="77011" y="75"/>
                  </a:lnTo>
                  <a:lnTo>
                    <a:pt x="202" y="75"/>
                  </a:lnTo>
                  <a:lnTo>
                    <a:pt x="202" y="6545"/>
                  </a:lnTo>
                  <a:lnTo>
                    <a:pt x="77011" y="6545"/>
                  </a:ln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5D6D8F5-C542-9F8D-028C-52DEE3F0A145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5209575" y="3417727"/>
              <a:ext cx="65388" cy="120472"/>
            </a:xfrm>
            <a:custGeom>
              <a:avLst/>
              <a:gdLst>
                <a:gd name="connsiteX0" fmla="*/ 65600 w 65388"/>
                <a:gd name="connsiteY0" fmla="*/ 16250 h 120472"/>
                <a:gd name="connsiteX1" fmla="*/ 48657 w 65388"/>
                <a:gd name="connsiteY1" fmla="*/ 75 h 120472"/>
                <a:gd name="connsiteX2" fmla="*/ 18033 w 65388"/>
                <a:gd name="connsiteY2" fmla="*/ 41095 h 120472"/>
                <a:gd name="connsiteX3" fmla="*/ 212 w 65388"/>
                <a:gd name="connsiteY3" fmla="*/ 120547 h 120472"/>
                <a:gd name="connsiteX4" fmla="*/ 8997 w 65388"/>
                <a:gd name="connsiteY4" fmla="*/ 119771 h 120472"/>
                <a:gd name="connsiteX5" fmla="*/ 16778 w 65388"/>
                <a:gd name="connsiteY5" fmla="*/ 85738 h 120472"/>
                <a:gd name="connsiteX6" fmla="*/ 29329 w 65388"/>
                <a:gd name="connsiteY6" fmla="*/ 94408 h 120472"/>
                <a:gd name="connsiteX7" fmla="*/ 63466 w 65388"/>
                <a:gd name="connsiteY7" fmla="*/ 60117 h 120472"/>
                <a:gd name="connsiteX8" fmla="*/ 50163 w 65388"/>
                <a:gd name="connsiteY8" fmla="*/ 40060 h 120472"/>
                <a:gd name="connsiteX9" fmla="*/ 65600 w 65388"/>
                <a:gd name="connsiteY9" fmla="*/ 16250 h 120472"/>
                <a:gd name="connsiteX10" fmla="*/ 56061 w 65388"/>
                <a:gd name="connsiteY10" fmla="*/ 13532 h 120472"/>
                <a:gd name="connsiteX11" fmla="*/ 45268 w 65388"/>
                <a:gd name="connsiteY11" fmla="*/ 37989 h 120472"/>
                <a:gd name="connsiteX12" fmla="*/ 35228 w 65388"/>
                <a:gd name="connsiteY12" fmla="*/ 35660 h 120472"/>
                <a:gd name="connsiteX13" fmla="*/ 27446 w 65388"/>
                <a:gd name="connsiteY13" fmla="*/ 40836 h 120472"/>
                <a:gd name="connsiteX14" fmla="*/ 35479 w 65388"/>
                <a:gd name="connsiteY14" fmla="*/ 45495 h 120472"/>
                <a:gd name="connsiteX15" fmla="*/ 45770 w 65388"/>
                <a:gd name="connsiteY15" fmla="*/ 42259 h 120472"/>
                <a:gd name="connsiteX16" fmla="*/ 53426 w 65388"/>
                <a:gd name="connsiteY16" fmla="*/ 59082 h 120472"/>
                <a:gd name="connsiteX17" fmla="*/ 46398 w 65388"/>
                <a:gd name="connsiteY17" fmla="*/ 80950 h 120472"/>
                <a:gd name="connsiteX18" fmla="*/ 29705 w 65388"/>
                <a:gd name="connsiteY18" fmla="*/ 90526 h 120472"/>
                <a:gd name="connsiteX19" fmla="*/ 20669 w 65388"/>
                <a:gd name="connsiteY19" fmla="*/ 74092 h 120472"/>
                <a:gd name="connsiteX20" fmla="*/ 22928 w 65388"/>
                <a:gd name="connsiteY20" fmla="*/ 54811 h 120472"/>
                <a:gd name="connsiteX21" fmla="*/ 25438 w 65388"/>
                <a:gd name="connsiteY21" fmla="*/ 42648 h 120472"/>
                <a:gd name="connsiteX22" fmla="*/ 48531 w 65388"/>
                <a:gd name="connsiteY22" fmla="*/ 3180 h 120472"/>
                <a:gd name="connsiteX23" fmla="*/ 56061 w 65388"/>
                <a:gd name="connsiteY23" fmla="*/ 13532 h 1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388" h="120472">
                  <a:moveTo>
                    <a:pt x="65600" y="16250"/>
                  </a:moveTo>
                  <a:cubicBezTo>
                    <a:pt x="65600" y="5251"/>
                    <a:pt x="57316" y="75"/>
                    <a:pt x="48657" y="75"/>
                  </a:cubicBezTo>
                  <a:cubicBezTo>
                    <a:pt x="30207" y="75"/>
                    <a:pt x="21673" y="24143"/>
                    <a:pt x="18033" y="41095"/>
                  </a:cubicBezTo>
                  <a:lnTo>
                    <a:pt x="212" y="120547"/>
                  </a:lnTo>
                  <a:lnTo>
                    <a:pt x="8997" y="119771"/>
                  </a:lnTo>
                  <a:lnTo>
                    <a:pt x="16778" y="85738"/>
                  </a:lnTo>
                  <a:cubicBezTo>
                    <a:pt x="17155" y="86515"/>
                    <a:pt x="19539" y="94408"/>
                    <a:pt x="29329" y="94408"/>
                  </a:cubicBezTo>
                  <a:cubicBezTo>
                    <a:pt x="41001" y="94408"/>
                    <a:pt x="63466" y="82762"/>
                    <a:pt x="63466" y="60117"/>
                  </a:cubicBezTo>
                  <a:cubicBezTo>
                    <a:pt x="63466" y="47306"/>
                    <a:pt x="54430" y="41871"/>
                    <a:pt x="50163" y="40060"/>
                  </a:cubicBezTo>
                  <a:cubicBezTo>
                    <a:pt x="57818" y="35660"/>
                    <a:pt x="65600" y="27637"/>
                    <a:pt x="65600" y="16250"/>
                  </a:cubicBezTo>
                  <a:close/>
                  <a:moveTo>
                    <a:pt x="56061" y="13532"/>
                  </a:moveTo>
                  <a:cubicBezTo>
                    <a:pt x="56061" y="21944"/>
                    <a:pt x="52673" y="31002"/>
                    <a:pt x="45268" y="37989"/>
                  </a:cubicBezTo>
                  <a:cubicBezTo>
                    <a:pt x="41503" y="36695"/>
                    <a:pt x="38114" y="35660"/>
                    <a:pt x="35228" y="35660"/>
                  </a:cubicBezTo>
                  <a:cubicBezTo>
                    <a:pt x="31964" y="35660"/>
                    <a:pt x="27446" y="37213"/>
                    <a:pt x="27446" y="40836"/>
                  </a:cubicBezTo>
                  <a:cubicBezTo>
                    <a:pt x="27446" y="44200"/>
                    <a:pt x="31964" y="45495"/>
                    <a:pt x="35479" y="45495"/>
                  </a:cubicBezTo>
                  <a:cubicBezTo>
                    <a:pt x="39620" y="45495"/>
                    <a:pt x="43636" y="43165"/>
                    <a:pt x="45770" y="42259"/>
                  </a:cubicBezTo>
                  <a:cubicBezTo>
                    <a:pt x="51292" y="46400"/>
                    <a:pt x="53426" y="52612"/>
                    <a:pt x="53426" y="59082"/>
                  </a:cubicBezTo>
                  <a:cubicBezTo>
                    <a:pt x="53426" y="67234"/>
                    <a:pt x="50037" y="75774"/>
                    <a:pt x="46398" y="80950"/>
                  </a:cubicBezTo>
                  <a:cubicBezTo>
                    <a:pt x="40373" y="89620"/>
                    <a:pt x="33721" y="90526"/>
                    <a:pt x="29705" y="90526"/>
                  </a:cubicBezTo>
                  <a:cubicBezTo>
                    <a:pt x="22552" y="90526"/>
                    <a:pt x="20669" y="82633"/>
                    <a:pt x="20669" y="74092"/>
                  </a:cubicBezTo>
                  <a:cubicBezTo>
                    <a:pt x="20669" y="66199"/>
                    <a:pt x="22301" y="57917"/>
                    <a:pt x="22928" y="54811"/>
                  </a:cubicBezTo>
                  <a:lnTo>
                    <a:pt x="25438" y="42648"/>
                  </a:lnTo>
                  <a:cubicBezTo>
                    <a:pt x="29454" y="23238"/>
                    <a:pt x="36859" y="3180"/>
                    <a:pt x="48531" y="3180"/>
                  </a:cubicBezTo>
                  <a:cubicBezTo>
                    <a:pt x="53802" y="3180"/>
                    <a:pt x="56061" y="8098"/>
                    <a:pt x="56061" y="13532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A5C8DC3-1D28-D691-28FE-192BEEEC55AD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5290765" y="3393206"/>
              <a:ext cx="21699" cy="64946"/>
            </a:xfrm>
            <a:custGeom>
              <a:avLst/>
              <a:gdLst>
                <a:gd name="connsiteX0" fmla="*/ 21918 w 21699"/>
                <a:gd name="connsiteY0" fmla="*/ 5143 h 64946"/>
                <a:gd name="connsiteX1" fmla="*/ 16998 w 21699"/>
                <a:gd name="connsiteY1" fmla="*/ 71 h 64946"/>
                <a:gd name="connsiteX2" fmla="*/ 12342 w 21699"/>
                <a:gd name="connsiteY2" fmla="*/ 5143 h 64946"/>
                <a:gd name="connsiteX3" fmla="*/ 17086 w 21699"/>
                <a:gd name="connsiteY3" fmla="*/ 10125 h 64946"/>
                <a:gd name="connsiteX4" fmla="*/ 21918 w 21699"/>
                <a:gd name="connsiteY4" fmla="*/ 5143 h 64946"/>
                <a:gd name="connsiteX5" fmla="*/ 19809 w 21699"/>
                <a:gd name="connsiteY5" fmla="*/ 52879 h 64946"/>
                <a:gd name="connsiteX6" fmla="*/ 17613 w 21699"/>
                <a:gd name="connsiteY6" fmla="*/ 51158 h 64946"/>
                <a:gd name="connsiteX7" fmla="*/ 9618 w 21699"/>
                <a:gd name="connsiteY7" fmla="*/ 59039 h 64946"/>
                <a:gd name="connsiteX8" fmla="*/ 8828 w 21699"/>
                <a:gd name="connsiteY8" fmla="*/ 57861 h 64946"/>
                <a:gd name="connsiteX9" fmla="*/ 9706 w 21699"/>
                <a:gd name="connsiteY9" fmla="*/ 53513 h 64946"/>
                <a:gd name="connsiteX10" fmla="*/ 18931 w 21699"/>
                <a:gd name="connsiteY10" fmla="*/ 19455 h 64946"/>
                <a:gd name="connsiteX11" fmla="*/ 1799 w 21699"/>
                <a:gd name="connsiteY11" fmla="*/ 22172 h 64946"/>
                <a:gd name="connsiteX12" fmla="*/ 1799 w 21699"/>
                <a:gd name="connsiteY12" fmla="*/ 25161 h 64946"/>
                <a:gd name="connsiteX13" fmla="*/ 8037 w 21699"/>
                <a:gd name="connsiteY13" fmla="*/ 27698 h 64946"/>
                <a:gd name="connsiteX14" fmla="*/ 218 w 21699"/>
                <a:gd name="connsiteY14" fmla="*/ 59401 h 64946"/>
                <a:gd name="connsiteX15" fmla="*/ 4786 w 21699"/>
                <a:gd name="connsiteY15" fmla="*/ 65017 h 64946"/>
                <a:gd name="connsiteX16" fmla="*/ 19809 w 21699"/>
                <a:gd name="connsiteY16" fmla="*/ 52879 h 6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99" h="64946">
                  <a:moveTo>
                    <a:pt x="21918" y="5143"/>
                  </a:moveTo>
                  <a:cubicBezTo>
                    <a:pt x="21918" y="2788"/>
                    <a:pt x="19985" y="71"/>
                    <a:pt x="16998" y="71"/>
                  </a:cubicBezTo>
                  <a:cubicBezTo>
                    <a:pt x="14538" y="71"/>
                    <a:pt x="12342" y="2154"/>
                    <a:pt x="12342" y="5143"/>
                  </a:cubicBezTo>
                  <a:cubicBezTo>
                    <a:pt x="12342" y="8132"/>
                    <a:pt x="14538" y="10125"/>
                    <a:pt x="17086" y="10125"/>
                  </a:cubicBezTo>
                  <a:cubicBezTo>
                    <a:pt x="19985" y="10125"/>
                    <a:pt x="21918" y="7498"/>
                    <a:pt x="21918" y="5143"/>
                  </a:cubicBezTo>
                  <a:close/>
                  <a:moveTo>
                    <a:pt x="19809" y="52879"/>
                  </a:moveTo>
                  <a:lnTo>
                    <a:pt x="17613" y="51158"/>
                  </a:lnTo>
                  <a:cubicBezTo>
                    <a:pt x="14362" y="55959"/>
                    <a:pt x="11112" y="59039"/>
                    <a:pt x="9618" y="59039"/>
                  </a:cubicBezTo>
                  <a:cubicBezTo>
                    <a:pt x="8916" y="59039"/>
                    <a:pt x="8828" y="58495"/>
                    <a:pt x="8828" y="57861"/>
                  </a:cubicBezTo>
                  <a:cubicBezTo>
                    <a:pt x="8828" y="56684"/>
                    <a:pt x="9091" y="55687"/>
                    <a:pt x="9706" y="53513"/>
                  </a:cubicBezTo>
                  <a:lnTo>
                    <a:pt x="18931" y="19455"/>
                  </a:lnTo>
                  <a:cubicBezTo>
                    <a:pt x="18931" y="19455"/>
                    <a:pt x="4611" y="21901"/>
                    <a:pt x="1799" y="22172"/>
                  </a:cubicBezTo>
                  <a:lnTo>
                    <a:pt x="1799" y="25161"/>
                  </a:lnTo>
                  <a:cubicBezTo>
                    <a:pt x="5665" y="25161"/>
                    <a:pt x="8037" y="25161"/>
                    <a:pt x="8037" y="27698"/>
                  </a:cubicBezTo>
                  <a:cubicBezTo>
                    <a:pt x="8037" y="32680"/>
                    <a:pt x="218" y="54872"/>
                    <a:pt x="218" y="59401"/>
                  </a:cubicBezTo>
                  <a:cubicBezTo>
                    <a:pt x="218" y="63296"/>
                    <a:pt x="2414" y="65017"/>
                    <a:pt x="4786" y="65017"/>
                  </a:cubicBezTo>
                  <a:cubicBezTo>
                    <a:pt x="11639" y="65017"/>
                    <a:pt x="18140" y="55868"/>
                    <a:pt x="19809" y="52879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5070279-0170-BF64-26DD-2C8AA1DB3F85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5339962" y="3417727"/>
              <a:ext cx="47315" cy="94333"/>
            </a:xfrm>
            <a:custGeom>
              <a:avLst/>
              <a:gdLst>
                <a:gd name="connsiteX0" fmla="*/ 47537 w 47315"/>
                <a:gd name="connsiteY0" fmla="*/ 41742 h 94333"/>
                <a:gd name="connsiteX1" fmla="*/ 26076 w 47315"/>
                <a:gd name="connsiteY1" fmla="*/ 75 h 94333"/>
                <a:gd name="connsiteX2" fmla="*/ 6999 w 47315"/>
                <a:gd name="connsiteY2" fmla="*/ 15991 h 94333"/>
                <a:gd name="connsiteX3" fmla="*/ 12396 w 47315"/>
                <a:gd name="connsiteY3" fmla="*/ 22979 h 94333"/>
                <a:gd name="connsiteX4" fmla="*/ 18043 w 47315"/>
                <a:gd name="connsiteY4" fmla="*/ 16638 h 94333"/>
                <a:gd name="connsiteX5" fmla="*/ 13274 w 47315"/>
                <a:gd name="connsiteY5" fmla="*/ 10168 h 94333"/>
                <a:gd name="connsiteX6" fmla="*/ 25197 w 47315"/>
                <a:gd name="connsiteY6" fmla="*/ 3569 h 94333"/>
                <a:gd name="connsiteX7" fmla="*/ 38877 w 47315"/>
                <a:gd name="connsiteY7" fmla="*/ 32684 h 94333"/>
                <a:gd name="connsiteX8" fmla="*/ 37999 w 47315"/>
                <a:gd name="connsiteY8" fmla="*/ 48471 h 94333"/>
                <a:gd name="connsiteX9" fmla="*/ 25574 w 47315"/>
                <a:gd name="connsiteY9" fmla="*/ 39154 h 94333"/>
                <a:gd name="connsiteX10" fmla="*/ 222 w 47315"/>
                <a:gd name="connsiteY10" fmla="*/ 70987 h 94333"/>
                <a:gd name="connsiteX11" fmla="*/ 18294 w 47315"/>
                <a:gd name="connsiteY11" fmla="*/ 94408 h 94333"/>
                <a:gd name="connsiteX12" fmla="*/ 47537 w 47315"/>
                <a:gd name="connsiteY12" fmla="*/ 41742 h 94333"/>
                <a:gd name="connsiteX13" fmla="*/ 35112 w 47315"/>
                <a:gd name="connsiteY13" fmla="*/ 61023 h 94333"/>
                <a:gd name="connsiteX14" fmla="*/ 19173 w 47315"/>
                <a:gd name="connsiteY14" fmla="*/ 91173 h 94333"/>
                <a:gd name="connsiteX15" fmla="*/ 9007 w 47315"/>
                <a:gd name="connsiteY15" fmla="*/ 74480 h 94333"/>
                <a:gd name="connsiteX16" fmla="*/ 25323 w 47315"/>
                <a:gd name="connsiteY16" fmla="*/ 42518 h 94333"/>
                <a:gd name="connsiteX17" fmla="*/ 35112 w 47315"/>
                <a:gd name="connsiteY17" fmla="*/ 61023 h 9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315" h="94333">
                  <a:moveTo>
                    <a:pt x="47537" y="41742"/>
                  </a:moveTo>
                  <a:cubicBezTo>
                    <a:pt x="47537" y="17285"/>
                    <a:pt x="40509" y="75"/>
                    <a:pt x="26076" y="75"/>
                  </a:cubicBezTo>
                  <a:cubicBezTo>
                    <a:pt x="16161" y="75"/>
                    <a:pt x="6999" y="8486"/>
                    <a:pt x="6999" y="15991"/>
                  </a:cubicBezTo>
                  <a:cubicBezTo>
                    <a:pt x="6999" y="19485"/>
                    <a:pt x="9007" y="22979"/>
                    <a:pt x="12396" y="22979"/>
                  </a:cubicBezTo>
                  <a:cubicBezTo>
                    <a:pt x="14906" y="22979"/>
                    <a:pt x="18043" y="21038"/>
                    <a:pt x="18043" y="16638"/>
                  </a:cubicBezTo>
                  <a:cubicBezTo>
                    <a:pt x="18043" y="13662"/>
                    <a:pt x="16663" y="10944"/>
                    <a:pt x="13274" y="10168"/>
                  </a:cubicBezTo>
                  <a:cubicBezTo>
                    <a:pt x="16412" y="5251"/>
                    <a:pt x="21432" y="3569"/>
                    <a:pt x="25197" y="3569"/>
                  </a:cubicBezTo>
                  <a:cubicBezTo>
                    <a:pt x="36618" y="3569"/>
                    <a:pt x="38877" y="19355"/>
                    <a:pt x="38877" y="32684"/>
                  </a:cubicBezTo>
                  <a:cubicBezTo>
                    <a:pt x="38877" y="39413"/>
                    <a:pt x="38375" y="45365"/>
                    <a:pt x="37999" y="48471"/>
                  </a:cubicBezTo>
                  <a:cubicBezTo>
                    <a:pt x="36367" y="43683"/>
                    <a:pt x="32476" y="39154"/>
                    <a:pt x="25574" y="39154"/>
                  </a:cubicBezTo>
                  <a:cubicBezTo>
                    <a:pt x="11768" y="39154"/>
                    <a:pt x="222" y="53129"/>
                    <a:pt x="222" y="70987"/>
                  </a:cubicBezTo>
                  <a:cubicBezTo>
                    <a:pt x="222" y="82503"/>
                    <a:pt x="6246" y="94408"/>
                    <a:pt x="18294" y="94408"/>
                  </a:cubicBezTo>
                  <a:cubicBezTo>
                    <a:pt x="38250" y="94408"/>
                    <a:pt x="47537" y="68399"/>
                    <a:pt x="47537" y="41742"/>
                  </a:cubicBezTo>
                  <a:close/>
                  <a:moveTo>
                    <a:pt x="35112" y="61023"/>
                  </a:moveTo>
                  <a:cubicBezTo>
                    <a:pt x="35112" y="77715"/>
                    <a:pt x="27582" y="91173"/>
                    <a:pt x="19173" y="91173"/>
                  </a:cubicBezTo>
                  <a:cubicBezTo>
                    <a:pt x="10890" y="91173"/>
                    <a:pt x="9007" y="82115"/>
                    <a:pt x="9007" y="74480"/>
                  </a:cubicBezTo>
                  <a:cubicBezTo>
                    <a:pt x="9007" y="57917"/>
                    <a:pt x="16914" y="42518"/>
                    <a:pt x="25323" y="42518"/>
                  </a:cubicBezTo>
                  <a:cubicBezTo>
                    <a:pt x="31974" y="42518"/>
                    <a:pt x="35112" y="49894"/>
                    <a:pt x="35112" y="61023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E9D3EEB-92D1-11FD-2CA8-1EDEBBA7A944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5397933" y="3466058"/>
              <a:ext cx="21699" cy="64946"/>
            </a:xfrm>
            <a:custGeom>
              <a:avLst/>
              <a:gdLst>
                <a:gd name="connsiteX0" fmla="*/ 21926 w 21699"/>
                <a:gd name="connsiteY0" fmla="*/ 5149 h 64946"/>
                <a:gd name="connsiteX1" fmla="*/ 17007 w 21699"/>
                <a:gd name="connsiteY1" fmla="*/ 76 h 64946"/>
                <a:gd name="connsiteX2" fmla="*/ 12350 w 21699"/>
                <a:gd name="connsiteY2" fmla="*/ 5149 h 64946"/>
                <a:gd name="connsiteX3" fmla="*/ 17094 w 21699"/>
                <a:gd name="connsiteY3" fmla="*/ 10131 h 64946"/>
                <a:gd name="connsiteX4" fmla="*/ 21926 w 21699"/>
                <a:gd name="connsiteY4" fmla="*/ 5149 h 64946"/>
                <a:gd name="connsiteX5" fmla="*/ 19818 w 21699"/>
                <a:gd name="connsiteY5" fmla="*/ 52885 h 64946"/>
                <a:gd name="connsiteX6" fmla="*/ 17622 w 21699"/>
                <a:gd name="connsiteY6" fmla="*/ 51164 h 64946"/>
                <a:gd name="connsiteX7" fmla="*/ 9627 w 21699"/>
                <a:gd name="connsiteY7" fmla="*/ 59044 h 64946"/>
                <a:gd name="connsiteX8" fmla="*/ 8836 w 21699"/>
                <a:gd name="connsiteY8" fmla="*/ 57867 h 64946"/>
                <a:gd name="connsiteX9" fmla="*/ 9715 w 21699"/>
                <a:gd name="connsiteY9" fmla="*/ 53519 h 64946"/>
                <a:gd name="connsiteX10" fmla="*/ 18939 w 21699"/>
                <a:gd name="connsiteY10" fmla="*/ 19461 h 64946"/>
                <a:gd name="connsiteX11" fmla="*/ 1808 w 21699"/>
                <a:gd name="connsiteY11" fmla="*/ 22178 h 64946"/>
                <a:gd name="connsiteX12" fmla="*/ 1808 w 21699"/>
                <a:gd name="connsiteY12" fmla="*/ 25167 h 64946"/>
                <a:gd name="connsiteX13" fmla="*/ 8046 w 21699"/>
                <a:gd name="connsiteY13" fmla="*/ 27703 h 64946"/>
                <a:gd name="connsiteX14" fmla="*/ 227 w 21699"/>
                <a:gd name="connsiteY14" fmla="*/ 59407 h 64946"/>
                <a:gd name="connsiteX15" fmla="*/ 4795 w 21699"/>
                <a:gd name="connsiteY15" fmla="*/ 65023 h 64946"/>
                <a:gd name="connsiteX16" fmla="*/ 19818 w 21699"/>
                <a:gd name="connsiteY16" fmla="*/ 52885 h 6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99" h="64946">
                  <a:moveTo>
                    <a:pt x="21926" y="5149"/>
                  </a:moveTo>
                  <a:cubicBezTo>
                    <a:pt x="21926" y="2794"/>
                    <a:pt x="19994" y="76"/>
                    <a:pt x="17007" y="76"/>
                  </a:cubicBezTo>
                  <a:cubicBezTo>
                    <a:pt x="14547" y="76"/>
                    <a:pt x="12350" y="2160"/>
                    <a:pt x="12350" y="5149"/>
                  </a:cubicBezTo>
                  <a:cubicBezTo>
                    <a:pt x="12350" y="8138"/>
                    <a:pt x="14547" y="10131"/>
                    <a:pt x="17094" y="10131"/>
                  </a:cubicBezTo>
                  <a:cubicBezTo>
                    <a:pt x="19994" y="10131"/>
                    <a:pt x="21926" y="7504"/>
                    <a:pt x="21926" y="5149"/>
                  </a:cubicBezTo>
                  <a:close/>
                  <a:moveTo>
                    <a:pt x="19818" y="52885"/>
                  </a:moveTo>
                  <a:lnTo>
                    <a:pt x="17622" y="51164"/>
                  </a:lnTo>
                  <a:cubicBezTo>
                    <a:pt x="14371" y="55965"/>
                    <a:pt x="11120" y="59044"/>
                    <a:pt x="9627" y="59044"/>
                  </a:cubicBezTo>
                  <a:cubicBezTo>
                    <a:pt x="8924" y="59044"/>
                    <a:pt x="8836" y="58501"/>
                    <a:pt x="8836" y="57867"/>
                  </a:cubicBezTo>
                  <a:cubicBezTo>
                    <a:pt x="8836" y="56689"/>
                    <a:pt x="9100" y="55693"/>
                    <a:pt x="9715" y="53519"/>
                  </a:cubicBezTo>
                  <a:lnTo>
                    <a:pt x="18939" y="19461"/>
                  </a:lnTo>
                  <a:cubicBezTo>
                    <a:pt x="18939" y="19461"/>
                    <a:pt x="4619" y="21906"/>
                    <a:pt x="1808" y="22178"/>
                  </a:cubicBezTo>
                  <a:lnTo>
                    <a:pt x="1808" y="25167"/>
                  </a:lnTo>
                  <a:cubicBezTo>
                    <a:pt x="5673" y="25167"/>
                    <a:pt x="8046" y="25167"/>
                    <a:pt x="8046" y="27703"/>
                  </a:cubicBezTo>
                  <a:cubicBezTo>
                    <a:pt x="8046" y="32685"/>
                    <a:pt x="227" y="54878"/>
                    <a:pt x="227" y="59407"/>
                  </a:cubicBezTo>
                  <a:cubicBezTo>
                    <a:pt x="227" y="63302"/>
                    <a:pt x="2423" y="65023"/>
                    <a:pt x="4795" y="65023"/>
                  </a:cubicBezTo>
                  <a:cubicBezTo>
                    <a:pt x="11648" y="65023"/>
                    <a:pt x="18149" y="55874"/>
                    <a:pt x="19818" y="52885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3D46732-FDE6-313C-8A92-6F2916A804A7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5440354" y="3417727"/>
              <a:ext cx="34388" cy="120472"/>
            </a:xfrm>
            <a:custGeom>
              <a:avLst/>
              <a:gdLst>
                <a:gd name="connsiteX0" fmla="*/ 34618 w 34388"/>
                <a:gd name="connsiteY0" fmla="*/ 60376 h 120472"/>
                <a:gd name="connsiteX1" fmla="*/ 230 w 34388"/>
                <a:gd name="connsiteY1" fmla="*/ 75 h 120472"/>
                <a:gd name="connsiteX2" fmla="*/ 230 w 34388"/>
                <a:gd name="connsiteY2" fmla="*/ 2404 h 120472"/>
                <a:gd name="connsiteX3" fmla="*/ 22570 w 34388"/>
                <a:gd name="connsiteY3" fmla="*/ 60505 h 120472"/>
                <a:gd name="connsiteX4" fmla="*/ 230 w 34388"/>
                <a:gd name="connsiteY4" fmla="*/ 118347 h 120472"/>
                <a:gd name="connsiteX5" fmla="*/ 230 w 34388"/>
                <a:gd name="connsiteY5" fmla="*/ 120547 h 120472"/>
                <a:gd name="connsiteX6" fmla="*/ 34618 w 34388"/>
                <a:gd name="connsiteY6" fmla="*/ 60376 h 1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88" h="120472">
                  <a:moveTo>
                    <a:pt x="34618" y="60376"/>
                  </a:moveTo>
                  <a:cubicBezTo>
                    <a:pt x="34618" y="33460"/>
                    <a:pt x="22319" y="12627"/>
                    <a:pt x="230" y="75"/>
                  </a:cubicBezTo>
                  <a:lnTo>
                    <a:pt x="230" y="2404"/>
                  </a:lnTo>
                  <a:cubicBezTo>
                    <a:pt x="15542" y="11591"/>
                    <a:pt x="22570" y="29837"/>
                    <a:pt x="22570" y="60505"/>
                  </a:cubicBezTo>
                  <a:cubicBezTo>
                    <a:pt x="22570" y="90914"/>
                    <a:pt x="15667" y="108901"/>
                    <a:pt x="230" y="118347"/>
                  </a:cubicBezTo>
                  <a:lnTo>
                    <a:pt x="230" y="120547"/>
                  </a:lnTo>
                  <a:cubicBezTo>
                    <a:pt x="21942" y="109289"/>
                    <a:pt x="34618" y="87162"/>
                    <a:pt x="34618" y="60376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5F6B2A4-84ED-4F1F-219A-660567991A04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5486916" y="3451372"/>
              <a:ext cx="65890" cy="60689"/>
            </a:xfrm>
            <a:custGeom>
              <a:avLst/>
              <a:gdLst>
                <a:gd name="connsiteX0" fmla="*/ 66124 w 65890"/>
                <a:gd name="connsiteY0" fmla="*/ 75 h 60689"/>
                <a:gd name="connsiteX1" fmla="*/ 56837 w 65890"/>
                <a:gd name="connsiteY1" fmla="*/ 2145 h 60689"/>
                <a:gd name="connsiteX2" fmla="*/ 46545 w 65890"/>
                <a:gd name="connsiteY2" fmla="*/ 27249 h 60689"/>
                <a:gd name="connsiteX3" fmla="*/ 27343 w 65890"/>
                <a:gd name="connsiteY3" fmla="*/ 75 h 60689"/>
                <a:gd name="connsiteX4" fmla="*/ 234 w 65890"/>
                <a:gd name="connsiteY4" fmla="*/ 38119 h 60689"/>
                <a:gd name="connsiteX5" fmla="*/ 17554 w 65890"/>
                <a:gd name="connsiteY5" fmla="*/ 60764 h 60689"/>
                <a:gd name="connsiteX6" fmla="*/ 40144 w 65890"/>
                <a:gd name="connsiteY6" fmla="*/ 47953 h 60689"/>
                <a:gd name="connsiteX7" fmla="*/ 49557 w 65890"/>
                <a:gd name="connsiteY7" fmla="*/ 60376 h 60689"/>
                <a:gd name="connsiteX8" fmla="*/ 59221 w 65890"/>
                <a:gd name="connsiteY8" fmla="*/ 53776 h 60689"/>
                <a:gd name="connsiteX9" fmla="*/ 60978 w 65890"/>
                <a:gd name="connsiteY9" fmla="*/ 46271 h 60689"/>
                <a:gd name="connsiteX10" fmla="*/ 56837 w 65890"/>
                <a:gd name="connsiteY10" fmla="*/ 51318 h 60689"/>
                <a:gd name="connsiteX11" fmla="*/ 51440 w 65890"/>
                <a:gd name="connsiteY11" fmla="*/ 55458 h 60689"/>
                <a:gd name="connsiteX12" fmla="*/ 47424 w 65890"/>
                <a:gd name="connsiteY12" fmla="*/ 40318 h 60689"/>
                <a:gd name="connsiteX13" fmla="*/ 66124 w 65890"/>
                <a:gd name="connsiteY13" fmla="*/ 75 h 60689"/>
                <a:gd name="connsiteX14" fmla="*/ 39517 w 65890"/>
                <a:gd name="connsiteY14" fmla="*/ 37472 h 60689"/>
                <a:gd name="connsiteX15" fmla="*/ 19311 w 65890"/>
                <a:gd name="connsiteY15" fmla="*/ 53776 h 60689"/>
                <a:gd name="connsiteX16" fmla="*/ 11278 w 65890"/>
                <a:gd name="connsiteY16" fmla="*/ 37213 h 60689"/>
                <a:gd name="connsiteX17" fmla="*/ 28472 w 65890"/>
                <a:gd name="connsiteY17" fmla="*/ 4086 h 60689"/>
                <a:gd name="connsiteX18" fmla="*/ 39517 w 65890"/>
                <a:gd name="connsiteY18" fmla="*/ 37472 h 6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90" h="60689">
                  <a:moveTo>
                    <a:pt x="66124" y="75"/>
                  </a:moveTo>
                  <a:lnTo>
                    <a:pt x="56837" y="2145"/>
                  </a:lnTo>
                  <a:cubicBezTo>
                    <a:pt x="53448" y="17156"/>
                    <a:pt x="47424" y="25826"/>
                    <a:pt x="46545" y="27249"/>
                  </a:cubicBezTo>
                  <a:cubicBezTo>
                    <a:pt x="45541" y="12627"/>
                    <a:pt x="40019" y="75"/>
                    <a:pt x="27343" y="75"/>
                  </a:cubicBezTo>
                  <a:cubicBezTo>
                    <a:pt x="14290" y="75"/>
                    <a:pt x="234" y="16767"/>
                    <a:pt x="234" y="38119"/>
                  </a:cubicBezTo>
                  <a:cubicBezTo>
                    <a:pt x="234" y="51447"/>
                    <a:pt x="7513" y="60764"/>
                    <a:pt x="17554" y="60764"/>
                  </a:cubicBezTo>
                  <a:cubicBezTo>
                    <a:pt x="27217" y="60764"/>
                    <a:pt x="37383" y="51188"/>
                    <a:pt x="40144" y="47953"/>
                  </a:cubicBezTo>
                  <a:cubicBezTo>
                    <a:pt x="41399" y="57270"/>
                    <a:pt x="44788" y="60376"/>
                    <a:pt x="49557" y="60376"/>
                  </a:cubicBezTo>
                  <a:cubicBezTo>
                    <a:pt x="53448" y="60376"/>
                    <a:pt x="56711" y="57658"/>
                    <a:pt x="59221" y="53776"/>
                  </a:cubicBezTo>
                  <a:cubicBezTo>
                    <a:pt x="61480" y="50282"/>
                    <a:pt x="62861" y="46271"/>
                    <a:pt x="60978" y="46271"/>
                  </a:cubicBezTo>
                  <a:cubicBezTo>
                    <a:pt x="59723" y="46271"/>
                    <a:pt x="58594" y="48730"/>
                    <a:pt x="56837" y="51318"/>
                  </a:cubicBezTo>
                  <a:cubicBezTo>
                    <a:pt x="55331" y="53517"/>
                    <a:pt x="53573" y="55458"/>
                    <a:pt x="51440" y="55458"/>
                  </a:cubicBezTo>
                  <a:cubicBezTo>
                    <a:pt x="46796" y="55458"/>
                    <a:pt x="47675" y="41871"/>
                    <a:pt x="47424" y="40318"/>
                  </a:cubicBezTo>
                  <a:cubicBezTo>
                    <a:pt x="51314" y="34754"/>
                    <a:pt x="61480" y="21944"/>
                    <a:pt x="66124" y="75"/>
                  </a:cubicBezTo>
                  <a:close/>
                  <a:moveTo>
                    <a:pt x="39517" y="37472"/>
                  </a:moveTo>
                  <a:cubicBezTo>
                    <a:pt x="34371" y="44330"/>
                    <a:pt x="27594" y="53776"/>
                    <a:pt x="19311" y="53776"/>
                  </a:cubicBezTo>
                  <a:cubicBezTo>
                    <a:pt x="11529" y="53776"/>
                    <a:pt x="11278" y="39413"/>
                    <a:pt x="11278" y="37213"/>
                  </a:cubicBezTo>
                  <a:cubicBezTo>
                    <a:pt x="11278" y="20649"/>
                    <a:pt x="18181" y="4086"/>
                    <a:pt x="28472" y="4086"/>
                  </a:cubicBezTo>
                  <a:cubicBezTo>
                    <a:pt x="39768" y="4086"/>
                    <a:pt x="39015" y="29061"/>
                    <a:pt x="39517" y="37472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AE644C6C-5777-CF63-0785-7C7A0EC3E942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5607372" y="3461206"/>
              <a:ext cx="83837" cy="33385"/>
            </a:xfrm>
            <a:custGeom>
              <a:avLst/>
              <a:gdLst>
                <a:gd name="connsiteX0" fmla="*/ 84080 w 83837"/>
                <a:gd name="connsiteY0" fmla="*/ 7321 h 33385"/>
                <a:gd name="connsiteX1" fmla="*/ 84080 w 83837"/>
                <a:gd name="connsiteY1" fmla="*/ 75 h 33385"/>
                <a:gd name="connsiteX2" fmla="*/ 243 w 83837"/>
                <a:gd name="connsiteY2" fmla="*/ 75 h 33385"/>
                <a:gd name="connsiteX3" fmla="*/ 243 w 83837"/>
                <a:gd name="connsiteY3" fmla="*/ 7321 h 33385"/>
                <a:gd name="connsiteX4" fmla="*/ 84080 w 83837"/>
                <a:gd name="connsiteY4" fmla="*/ 7321 h 33385"/>
                <a:gd name="connsiteX5" fmla="*/ 84080 w 83837"/>
                <a:gd name="connsiteY5" fmla="*/ 33460 h 33385"/>
                <a:gd name="connsiteX6" fmla="*/ 84080 w 83837"/>
                <a:gd name="connsiteY6" fmla="*/ 26214 h 33385"/>
                <a:gd name="connsiteX7" fmla="*/ 243 w 83837"/>
                <a:gd name="connsiteY7" fmla="*/ 26214 h 33385"/>
                <a:gd name="connsiteX8" fmla="*/ 243 w 83837"/>
                <a:gd name="connsiteY8" fmla="*/ 33460 h 33385"/>
                <a:gd name="connsiteX9" fmla="*/ 84080 w 83837"/>
                <a:gd name="connsiteY9" fmla="*/ 33460 h 3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837" h="33385">
                  <a:moveTo>
                    <a:pt x="84080" y="7321"/>
                  </a:moveTo>
                  <a:lnTo>
                    <a:pt x="84080" y="75"/>
                  </a:lnTo>
                  <a:lnTo>
                    <a:pt x="243" y="75"/>
                  </a:lnTo>
                  <a:lnTo>
                    <a:pt x="243" y="7321"/>
                  </a:lnTo>
                  <a:lnTo>
                    <a:pt x="84080" y="7321"/>
                  </a:lnTo>
                  <a:close/>
                  <a:moveTo>
                    <a:pt x="84080" y="33460"/>
                  </a:moveTo>
                  <a:lnTo>
                    <a:pt x="84080" y="26214"/>
                  </a:lnTo>
                  <a:lnTo>
                    <a:pt x="243" y="26214"/>
                  </a:lnTo>
                  <a:lnTo>
                    <a:pt x="243" y="33460"/>
                  </a:lnTo>
                  <a:lnTo>
                    <a:pt x="84080" y="33460"/>
                  </a:ln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ED31F945-CE7A-90E1-84C1-81185E2539D9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5743642" y="3474664"/>
              <a:ext cx="76809" cy="6470"/>
            </a:xfrm>
            <a:custGeom>
              <a:avLst/>
              <a:gdLst>
                <a:gd name="connsiteX0" fmla="*/ 77063 w 76809"/>
                <a:gd name="connsiteY0" fmla="*/ 6545 h 6470"/>
                <a:gd name="connsiteX1" fmla="*/ 77063 w 76809"/>
                <a:gd name="connsiteY1" fmla="*/ 75 h 6470"/>
                <a:gd name="connsiteX2" fmla="*/ 254 w 76809"/>
                <a:gd name="connsiteY2" fmla="*/ 75 h 6470"/>
                <a:gd name="connsiteX3" fmla="*/ 254 w 76809"/>
                <a:gd name="connsiteY3" fmla="*/ 6545 h 6470"/>
                <a:gd name="connsiteX4" fmla="*/ 77063 w 76809"/>
                <a:gd name="connsiteY4" fmla="*/ 6545 h 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09" h="6470">
                  <a:moveTo>
                    <a:pt x="77063" y="6545"/>
                  </a:moveTo>
                  <a:lnTo>
                    <a:pt x="77063" y="75"/>
                  </a:lnTo>
                  <a:lnTo>
                    <a:pt x="254" y="75"/>
                  </a:lnTo>
                  <a:lnTo>
                    <a:pt x="254" y="6545"/>
                  </a:lnTo>
                  <a:lnTo>
                    <a:pt x="77063" y="6545"/>
                  </a:ln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237219B-EB36-B7F7-AA1B-40BDF70B5DB8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5831120" y="3423680"/>
              <a:ext cx="55975" cy="86828"/>
            </a:xfrm>
            <a:custGeom>
              <a:avLst/>
              <a:gdLst>
                <a:gd name="connsiteX0" fmla="*/ 56236 w 55975"/>
                <a:gd name="connsiteY0" fmla="*/ 70210 h 86828"/>
                <a:gd name="connsiteX1" fmla="*/ 54228 w 55975"/>
                <a:gd name="connsiteY1" fmla="*/ 69822 h 86828"/>
                <a:gd name="connsiteX2" fmla="*/ 41301 w 55975"/>
                <a:gd name="connsiteY2" fmla="*/ 77457 h 86828"/>
                <a:gd name="connsiteX3" fmla="*/ 12435 w 55975"/>
                <a:gd name="connsiteY3" fmla="*/ 77457 h 86828"/>
                <a:gd name="connsiteX4" fmla="*/ 50338 w 55975"/>
                <a:gd name="connsiteY4" fmla="*/ 22849 h 86828"/>
                <a:gd name="connsiteX5" fmla="*/ 27119 w 55975"/>
                <a:gd name="connsiteY5" fmla="*/ 75 h 86828"/>
                <a:gd name="connsiteX6" fmla="*/ 1642 w 55975"/>
                <a:gd name="connsiteY6" fmla="*/ 24532 h 86828"/>
                <a:gd name="connsiteX7" fmla="*/ 4403 w 55975"/>
                <a:gd name="connsiteY7" fmla="*/ 24532 h 86828"/>
                <a:gd name="connsiteX8" fmla="*/ 22475 w 55975"/>
                <a:gd name="connsiteY8" fmla="*/ 9780 h 86828"/>
                <a:gd name="connsiteX9" fmla="*/ 39544 w 55975"/>
                <a:gd name="connsiteY9" fmla="*/ 28155 h 86828"/>
                <a:gd name="connsiteX10" fmla="*/ 261 w 55975"/>
                <a:gd name="connsiteY10" fmla="*/ 84962 h 86828"/>
                <a:gd name="connsiteX11" fmla="*/ 261 w 55975"/>
                <a:gd name="connsiteY11" fmla="*/ 86903 h 86828"/>
                <a:gd name="connsiteX12" fmla="*/ 49710 w 55975"/>
                <a:gd name="connsiteY12" fmla="*/ 86903 h 86828"/>
                <a:gd name="connsiteX13" fmla="*/ 56236 w 55975"/>
                <a:gd name="connsiteY13" fmla="*/ 70210 h 8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975" h="86828">
                  <a:moveTo>
                    <a:pt x="56236" y="70210"/>
                  </a:moveTo>
                  <a:lnTo>
                    <a:pt x="54228" y="69822"/>
                  </a:lnTo>
                  <a:cubicBezTo>
                    <a:pt x="50463" y="76292"/>
                    <a:pt x="47451" y="77457"/>
                    <a:pt x="41301" y="77457"/>
                  </a:cubicBezTo>
                  <a:lnTo>
                    <a:pt x="12435" y="77457"/>
                  </a:lnTo>
                  <a:cubicBezTo>
                    <a:pt x="32265" y="58693"/>
                    <a:pt x="50338" y="41742"/>
                    <a:pt x="50338" y="22849"/>
                  </a:cubicBezTo>
                  <a:cubicBezTo>
                    <a:pt x="50338" y="9521"/>
                    <a:pt x="39293" y="75"/>
                    <a:pt x="27119" y="75"/>
                  </a:cubicBezTo>
                  <a:cubicBezTo>
                    <a:pt x="14945" y="75"/>
                    <a:pt x="5281" y="6804"/>
                    <a:pt x="1642" y="24532"/>
                  </a:cubicBezTo>
                  <a:lnTo>
                    <a:pt x="4403" y="24532"/>
                  </a:lnTo>
                  <a:cubicBezTo>
                    <a:pt x="7917" y="17285"/>
                    <a:pt x="12811" y="9780"/>
                    <a:pt x="22475" y="9780"/>
                  </a:cubicBezTo>
                  <a:cubicBezTo>
                    <a:pt x="33394" y="9780"/>
                    <a:pt x="39544" y="18320"/>
                    <a:pt x="39544" y="28155"/>
                  </a:cubicBezTo>
                  <a:cubicBezTo>
                    <a:pt x="39544" y="42001"/>
                    <a:pt x="24985" y="62575"/>
                    <a:pt x="261" y="84962"/>
                  </a:cubicBezTo>
                  <a:lnTo>
                    <a:pt x="261" y="86903"/>
                  </a:lnTo>
                  <a:lnTo>
                    <a:pt x="49710" y="86903"/>
                  </a:lnTo>
                  <a:lnTo>
                    <a:pt x="56236" y="70210"/>
                  </a:ln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80B20C1-9018-A3CB-E756-D09B9589C1BD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5891864" y="3451372"/>
              <a:ext cx="65890" cy="60689"/>
            </a:xfrm>
            <a:custGeom>
              <a:avLst/>
              <a:gdLst>
                <a:gd name="connsiteX0" fmla="*/ 66156 w 65890"/>
                <a:gd name="connsiteY0" fmla="*/ 75 h 60689"/>
                <a:gd name="connsiteX1" fmla="*/ 56869 w 65890"/>
                <a:gd name="connsiteY1" fmla="*/ 2145 h 60689"/>
                <a:gd name="connsiteX2" fmla="*/ 46577 w 65890"/>
                <a:gd name="connsiteY2" fmla="*/ 27249 h 60689"/>
                <a:gd name="connsiteX3" fmla="*/ 27375 w 65890"/>
                <a:gd name="connsiteY3" fmla="*/ 75 h 60689"/>
                <a:gd name="connsiteX4" fmla="*/ 266 w 65890"/>
                <a:gd name="connsiteY4" fmla="*/ 38119 h 60689"/>
                <a:gd name="connsiteX5" fmla="*/ 17586 w 65890"/>
                <a:gd name="connsiteY5" fmla="*/ 60764 h 60689"/>
                <a:gd name="connsiteX6" fmla="*/ 40177 w 65890"/>
                <a:gd name="connsiteY6" fmla="*/ 47953 h 60689"/>
                <a:gd name="connsiteX7" fmla="*/ 49589 w 65890"/>
                <a:gd name="connsiteY7" fmla="*/ 60376 h 60689"/>
                <a:gd name="connsiteX8" fmla="*/ 59253 w 65890"/>
                <a:gd name="connsiteY8" fmla="*/ 53776 h 60689"/>
                <a:gd name="connsiteX9" fmla="*/ 61010 w 65890"/>
                <a:gd name="connsiteY9" fmla="*/ 46271 h 60689"/>
                <a:gd name="connsiteX10" fmla="*/ 56869 w 65890"/>
                <a:gd name="connsiteY10" fmla="*/ 51318 h 60689"/>
                <a:gd name="connsiteX11" fmla="*/ 51472 w 65890"/>
                <a:gd name="connsiteY11" fmla="*/ 55458 h 60689"/>
                <a:gd name="connsiteX12" fmla="*/ 47456 w 65890"/>
                <a:gd name="connsiteY12" fmla="*/ 40318 h 60689"/>
                <a:gd name="connsiteX13" fmla="*/ 66156 w 65890"/>
                <a:gd name="connsiteY13" fmla="*/ 75 h 60689"/>
                <a:gd name="connsiteX14" fmla="*/ 39549 w 65890"/>
                <a:gd name="connsiteY14" fmla="*/ 37472 h 60689"/>
                <a:gd name="connsiteX15" fmla="*/ 19343 w 65890"/>
                <a:gd name="connsiteY15" fmla="*/ 53776 h 60689"/>
                <a:gd name="connsiteX16" fmla="*/ 11310 w 65890"/>
                <a:gd name="connsiteY16" fmla="*/ 37213 h 60689"/>
                <a:gd name="connsiteX17" fmla="*/ 28505 w 65890"/>
                <a:gd name="connsiteY17" fmla="*/ 4086 h 60689"/>
                <a:gd name="connsiteX18" fmla="*/ 39549 w 65890"/>
                <a:gd name="connsiteY18" fmla="*/ 37472 h 6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90" h="60689">
                  <a:moveTo>
                    <a:pt x="66156" y="75"/>
                  </a:moveTo>
                  <a:lnTo>
                    <a:pt x="56869" y="2145"/>
                  </a:lnTo>
                  <a:cubicBezTo>
                    <a:pt x="53480" y="17156"/>
                    <a:pt x="47456" y="25826"/>
                    <a:pt x="46577" y="27249"/>
                  </a:cubicBezTo>
                  <a:cubicBezTo>
                    <a:pt x="45573" y="12627"/>
                    <a:pt x="40051" y="75"/>
                    <a:pt x="27375" y="75"/>
                  </a:cubicBezTo>
                  <a:cubicBezTo>
                    <a:pt x="14323" y="75"/>
                    <a:pt x="266" y="16767"/>
                    <a:pt x="266" y="38119"/>
                  </a:cubicBezTo>
                  <a:cubicBezTo>
                    <a:pt x="266" y="51447"/>
                    <a:pt x="7545" y="60764"/>
                    <a:pt x="17586" y="60764"/>
                  </a:cubicBezTo>
                  <a:cubicBezTo>
                    <a:pt x="27250" y="60764"/>
                    <a:pt x="37415" y="51188"/>
                    <a:pt x="40177" y="47953"/>
                  </a:cubicBezTo>
                  <a:cubicBezTo>
                    <a:pt x="41432" y="57270"/>
                    <a:pt x="44820" y="60376"/>
                    <a:pt x="49589" y="60376"/>
                  </a:cubicBezTo>
                  <a:cubicBezTo>
                    <a:pt x="53480" y="60376"/>
                    <a:pt x="56743" y="57658"/>
                    <a:pt x="59253" y="53776"/>
                  </a:cubicBezTo>
                  <a:cubicBezTo>
                    <a:pt x="61512" y="50282"/>
                    <a:pt x="62893" y="46271"/>
                    <a:pt x="61010" y="46271"/>
                  </a:cubicBezTo>
                  <a:cubicBezTo>
                    <a:pt x="59755" y="46271"/>
                    <a:pt x="58626" y="48730"/>
                    <a:pt x="56869" y="51318"/>
                  </a:cubicBezTo>
                  <a:cubicBezTo>
                    <a:pt x="55363" y="53517"/>
                    <a:pt x="53606" y="55458"/>
                    <a:pt x="51472" y="55458"/>
                  </a:cubicBezTo>
                  <a:cubicBezTo>
                    <a:pt x="46828" y="55458"/>
                    <a:pt x="47707" y="41871"/>
                    <a:pt x="47456" y="40318"/>
                  </a:cubicBezTo>
                  <a:cubicBezTo>
                    <a:pt x="51347" y="34754"/>
                    <a:pt x="61512" y="21944"/>
                    <a:pt x="66156" y="75"/>
                  </a:cubicBezTo>
                  <a:close/>
                  <a:moveTo>
                    <a:pt x="39549" y="37472"/>
                  </a:moveTo>
                  <a:cubicBezTo>
                    <a:pt x="34403" y="44330"/>
                    <a:pt x="27626" y="53776"/>
                    <a:pt x="19343" y="53776"/>
                  </a:cubicBezTo>
                  <a:cubicBezTo>
                    <a:pt x="11561" y="53776"/>
                    <a:pt x="11310" y="39413"/>
                    <a:pt x="11310" y="37213"/>
                  </a:cubicBezTo>
                  <a:cubicBezTo>
                    <a:pt x="11310" y="20649"/>
                    <a:pt x="18213" y="4086"/>
                    <a:pt x="28505" y="4086"/>
                  </a:cubicBezTo>
                  <a:cubicBezTo>
                    <a:pt x="39800" y="4086"/>
                    <a:pt x="39047" y="29061"/>
                    <a:pt x="39549" y="37472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FF47A096-34DB-28F6-8492-452AA0097894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5965410" y="3423162"/>
              <a:ext cx="95383" cy="87345"/>
            </a:xfrm>
            <a:custGeom>
              <a:avLst/>
              <a:gdLst>
                <a:gd name="connsiteX0" fmla="*/ 95655 w 95383"/>
                <a:gd name="connsiteY0" fmla="*/ 75 h 87345"/>
                <a:gd name="connsiteX1" fmla="*/ 68421 w 95383"/>
                <a:gd name="connsiteY1" fmla="*/ 75 h 87345"/>
                <a:gd name="connsiteX2" fmla="*/ 68044 w 95383"/>
                <a:gd name="connsiteY2" fmla="*/ 2275 h 87345"/>
                <a:gd name="connsiteX3" fmla="*/ 74068 w 95383"/>
                <a:gd name="connsiteY3" fmla="*/ 5898 h 87345"/>
                <a:gd name="connsiteX4" fmla="*/ 62020 w 95383"/>
                <a:gd name="connsiteY4" fmla="*/ 18967 h 87345"/>
                <a:gd name="connsiteX5" fmla="*/ 34785 w 95383"/>
                <a:gd name="connsiteY5" fmla="*/ 38766 h 87345"/>
                <a:gd name="connsiteX6" fmla="*/ 41186 w 95383"/>
                <a:gd name="connsiteY6" fmla="*/ 15215 h 87345"/>
                <a:gd name="connsiteX7" fmla="*/ 54991 w 95383"/>
                <a:gd name="connsiteY7" fmla="*/ 2275 h 87345"/>
                <a:gd name="connsiteX8" fmla="*/ 55368 w 95383"/>
                <a:gd name="connsiteY8" fmla="*/ 75 h 87345"/>
                <a:gd name="connsiteX9" fmla="*/ 20980 w 95383"/>
                <a:gd name="connsiteY9" fmla="*/ 75 h 87345"/>
                <a:gd name="connsiteX10" fmla="*/ 20603 w 95383"/>
                <a:gd name="connsiteY10" fmla="*/ 2275 h 87345"/>
                <a:gd name="connsiteX11" fmla="*/ 30141 w 95383"/>
                <a:gd name="connsiteY11" fmla="*/ 8486 h 87345"/>
                <a:gd name="connsiteX12" fmla="*/ 28384 w 95383"/>
                <a:gd name="connsiteY12" fmla="*/ 17156 h 87345"/>
                <a:gd name="connsiteX13" fmla="*/ 13575 w 95383"/>
                <a:gd name="connsiteY13" fmla="*/ 72281 h 87345"/>
                <a:gd name="connsiteX14" fmla="*/ 648 w 95383"/>
                <a:gd name="connsiteY14" fmla="*/ 85221 h 87345"/>
                <a:gd name="connsiteX15" fmla="*/ 271 w 95383"/>
                <a:gd name="connsiteY15" fmla="*/ 87420 h 87345"/>
                <a:gd name="connsiteX16" fmla="*/ 33279 w 95383"/>
                <a:gd name="connsiteY16" fmla="*/ 87420 h 87345"/>
                <a:gd name="connsiteX17" fmla="*/ 33656 w 95383"/>
                <a:gd name="connsiteY17" fmla="*/ 85221 h 87345"/>
                <a:gd name="connsiteX18" fmla="*/ 24619 w 95383"/>
                <a:gd name="connsiteY18" fmla="*/ 78362 h 87345"/>
                <a:gd name="connsiteX19" fmla="*/ 25372 w 95383"/>
                <a:gd name="connsiteY19" fmla="*/ 74092 h 87345"/>
                <a:gd name="connsiteX20" fmla="*/ 34158 w 95383"/>
                <a:gd name="connsiteY20" fmla="*/ 41483 h 87345"/>
                <a:gd name="connsiteX21" fmla="*/ 52230 w 95383"/>
                <a:gd name="connsiteY21" fmla="*/ 71245 h 87345"/>
                <a:gd name="connsiteX22" fmla="*/ 55745 w 95383"/>
                <a:gd name="connsiteY22" fmla="*/ 80174 h 87345"/>
                <a:gd name="connsiteX23" fmla="*/ 47210 w 95383"/>
                <a:gd name="connsiteY23" fmla="*/ 85221 h 87345"/>
                <a:gd name="connsiteX24" fmla="*/ 46834 w 95383"/>
                <a:gd name="connsiteY24" fmla="*/ 87420 h 87345"/>
                <a:gd name="connsiteX25" fmla="*/ 82352 w 95383"/>
                <a:gd name="connsiteY25" fmla="*/ 87420 h 87345"/>
                <a:gd name="connsiteX26" fmla="*/ 82728 w 95383"/>
                <a:gd name="connsiteY26" fmla="*/ 85221 h 87345"/>
                <a:gd name="connsiteX27" fmla="*/ 66287 w 95383"/>
                <a:gd name="connsiteY27" fmla="*/ 72928 h 87345"/>
                <a:gd name="connsiteX28" fmla="*/ 45704 w 95383"/>
                <a:gd name="connsiteY28" fmla="*/ 37213 h 87345"/>
                <a:gd name="connsiteX29" fmla="*/ 80469 w 95383"/>
                <a:gd name="connsiteY29" fmla="*/ 10168 h 87345"/>
                <a:gd name="connsiteX30" fmla="*/ 95279 w 95383"/>
                <a:gd name="connsiteY30" fmla="*/ 2275 h 87345"/>
                <a:gd name="connsiteX31" fmla="*/ 95655 w 95383"/>
                <a:gd name="connsiteY31" fmla="*/ 75 h 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383" h="87345">
                  <a:moveTo>
                    <a:pt x="95655" y="75"/>
                  </a:moveTo>
                  <a:lnTo>
                    <a:pt x="68421" y="75"/>
                  </a:lnTo>
                  <a:lnTo>
                    <a:pt x="68044" y="2275"/>
                  </a:lnTo>
                  <a:cubicBezTo>
                    <a:pt x="71935" y="2275"/>
                    <a:pt x="74068" y="3051"/>
                    <a:pt x="74068" y="5898"/>
                  </a:cubicBezTo>
                  <a:cubicBezTo>
                    <a:pt x="74068" y="8745"/>
                    <a:pt x="68672" y="14179"/>
                    <a:pt x="62020" y="18967"/>
                  </a:cubicBezTo>
                  <a:lnTo>
                    <a:pt x="34785" y="38766"/>
                  </a:lnTo>
                  <a:lnTo>
                    <a:pt x="41186" y="15215"/>
                  </a:lnTo>
                  <a:cubicBezTo>
                    <a:pt x="43571" y="5898"/>
                    <a:pt x="48089" y="2275"/>
                    <a:pt x="54991" y="2275"/>
                  </a:cubicBezTo>
                  <a:lnTo>
                    <a:pt x="55368" y="75"/>
                  </a:lnTo>
                  <a:lnTo>
                    <a:pt x="20980" y="75"/>
                  </a:lnTo>
                  <a:lnTo>
                    <a:pt x="20603" y="2275"/>
                  </a:lnTo>
                  <a:cubicBezTo>
                    <a:pt x="24368" y="2275"/>
                    <a:pt x="30141" y="2663"/>
                    <a:pt x="30141" y="8486"/>
                  </a:cubicBezTo>
                  <a:cubicBezTo>
                    <a:pt x="30141" y="10297"/>
                    <a:pt x="29765" y="12368"/>
                    <a:pt x="28384" y="17156"/>
                  </a:cubicBezTo>
                  <a:lnTo>
                    <a:pt x="13575" y="72281"/>
                  </a:lnTo>
                  <a:cubicBezTo>
                    <a:pt x="10061" y="85350"/>
                    <a:pt x="6044" y="85221"/>
                    <a:pt x="648" y="85221"/>
                  </a:cubicBezTo>
                  <a:lnTo>
                    <a:pt x="271" y="87420"/>
                  </a:lnTo>
                  <a:lnTo>
                    <a:pt x="33279" y="87420"/>
                  </a:lnTo>
                  <a:lnTo>
                    <a:pt x="33656" y="85221"/>
                  </a:lnTo>
                  <a:cubicBezTo>
                    <a:pt x="30392" y="85221"/>
                    <a:pt x="24619" y="84703"/>
                    <a:pt x="24619" y="78362"/>
                  </a:cubicBezTo>
                  <a:cubicBezTo>
                    <a:pt x="24619" y="77198"/>
                    <a:pt x="24996" y="75516"/>
                    <a:pt x="25372" y="74092"/>
                  </a:cubicBezTo>
                  <a:lnTo>
                    <a:pt x="34158" y="41483"/>
                  </a:lnTo>
                  <a:lnTo>
                    <a:pt x="52230" y="71245"/>
                  </a:lnTo>
                  <a:cubicBezTo>
                    <a:pt x="54238" y="74739"/>
                    <a:pt x="55745" y="78104"/>
                    <a:pt x="55745" y="80174"/>
                  </a:cubicBezTo>
                  <a:cubicBezTo>
                    <a:pt x="55745" y="81986"/>
                    <a:pt x="53862" y="85221"/>
                    <a:pt x="47210" y="85221"/>
                  </a:cubicBezTo>
                  <a:lnTo>
                    <a:pt x="46834" y="87420"/>
                  </a:lnTo>
                  <a:lnTo>
                    <a:pt x="82352" y="87420"/>
                  </a:lnTo>
                  <a:lnTo>
                    <a:pt x="82728" y="85221"/>
                  </a:lnTo>
                  <a:cubicBezTo>
                    <a:pt x="75449" y="85221"/>
                    <a:pt x="72562" y="84056"/>
                    <a:pt x="66287" y="72928"/>
                  </a:cubicBezTo>
                  <a:lnTo>
                    <a:pt x="45704" y="37213"/>
                  </a:lnTo>
                  <a:lnTo>
                    <a:pt x="80469" y="10168"/>
                  </a:lnTo>
                  <a:cubicBezTo>
                    <a:pt x="88125" y="4086"/>
                    <a:pt x="92518" y="2275"/>
                    <a:pt x="95279" y="2275"/>
                  </a:cubicBezTo>
                  <a:lnTo>
                    <a:pt x="95655" y="75"/>
                  </a:ln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2" name="그룹 81" descr="\documentclass{article}&#10;\usepackage{amsmath}&#10;\usepackage{newtxtext}&#10;\usepackage{physics}&#10;\usepackage{tensor}&#10;\usepackage[subscriptcorrection,mtpcal,nofontinfo]{mtpro2}&#10;\pagestyle{empty}&#10;\begin{document}&#10;&#10;\begin{equation*}&#10;\partial_t \beta^a = B^a, \; \partial_t B^a = 3/4\partial_t \tilde{\Gamma}^a-\eta B^a&#10;\end{equation*}&#10;&#10;&#10;\end{document}" title="IguanaTex Vector Display">
            <a:extLst>
              <a:ext uri="{FF2B5EF4-FFF2-40B4-BE49-F238E27FC236}">
                <a16:creationId xmlns:a16="http://schemas.microsoft.com/office/drawing/2014/main" id="{B1FA224D-1EAB-D81E-EF8E-043094467FA5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732017" y="3237025"/>
            <a:ext cx="1939319" cy="146483"/>
            <a:chOff x="4198505" y="6521604"/>
            <a:chExt cx="1939319" cy="146483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0CB38F3C-449C-DB60-4C70-54341217FFD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4198505" y="6547614"/>
              <a:ext cx="47546" cy="94333"/>
            </a:xfrm>
            <a:custGeom>
              <a:avLst/>
              <a:gdLst>
                <a:gd name="connsiteX0" fmla="*/ 47702 w 47546"/>
                <a:gd name="connsiteY0" fmla="*/ 41742 h 94333"/>
                <a:gd name="connsiteX1" fmla="*/ 26136 w 47546"/>
                <a:gd name="connsiteY1" fmla="*/ 75 h 94333"/>
                <a:gd name="connsiteX2" fmla="*/ 6966 w 47546"/>
                <a:gd name="connsiteY2" fmla="*/ 15991 h 94333"/>
                <a:gd name="connsiteX3" fmla="*/ 12389 w 47546"/>
                <a:gd name="connsiteY3" fmla="*/ 22979 h 94333"/>
                <a:gd name="connsiteX4" fmla="*/ 18065 w 47546"/>
                <a:gd name="connsiteY4" fmla="*/ 16638 h 94333"/>
                <a:gd name="connsiteX5" fmla="*/ 13272 w 47546"/>
                <a:gd name="connsiteY5" fmla="*/ 10168 h 94333"/>
                <a:gd name="connsiteX6" fmla="*/ 25253 w 47546"/>
                <a:gd name="connsiteY6" fmla="*/ 3569 h 94333"/>
                <a:gd name="connsiteX7" fmla="*/ 39000 w 47546"/>
                <a:gd name="connsiteY7" fmla="*/ 32684 h 94333"/>
                <a:gd name="connsiteX8" fmla="*/ 38117 w 47546"/>
                <a:gd name="connsiteY8" fmla="*/ 48471 h 94333"/>
                <a:gd name="connsiteX9" fmla="*/ 25632 w 47546"/>
                <a:gd name="connsiteY9" fmla="*/ 39154 h 94333"/>
                <a:gd name="connsiteX10" fmla="*/ 156 w 47546"/>
                <a:gd name="connsiteY10" fmla="*/ 70987 h 94333"/>
                <a:gd name="connsiteX11" fmla="*/ 18317 w 47546"/>
                <a:gd name="connsiteY11" fmla="*/ 94408 h 94333"/>
                <a:gd name="connsiteX12" fmla="*/ 47702 w 47546"/>
                <a:gd name="connsiteY12" fmla="*/ 41742 h 94333"/>
                <a:gd name="connsiteX13" fmla="*/ 35217 w 47546"/>
                <a:gd name="connsiteY13" fmla="*/ 61023 h 94333"/>
                <a:gd name="connsiteX14" fmla="*/ 19200 w 47546"/>
                <a:gd name="connsiteY14" fmla="*/ 91173 h 94333"/>
                <a:gd name="connsiteX15" fmla="*/ 8984 w 47546"/>
                <a:gd name="connsiteY15" fmla="*/ 74480 h 94333"/>
                <a:gd name="connsiteX16" fmla="*/ 25380 w 47546"/>
                <a:gd name="connsiteY16" fmla="*/ 42518 h 94333"/>
                <a:gd name="connsiteX17" fmla="*/ 35217 w 47546"/>
                <a:gd name="connsiteY17" fmla="*/ 61023 h 9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46" h="94333">
                  <a:moveTo>
                    <a:pt x="47702" y="41742"/>
                  </a:moveTo>
                  <a:cubicBezTo>
                    <a:pt x="47702" y="17285"/>
                    <a:pt x="40640" y="75"/>
                    <a:pt x="26136" y="75"/>
                  </a:cubicBezTo>
                  <a:cubicBezTo>
                    <a:pt x="16173" y="75"/>
                    <a:pt x="6966" y="8486"/>
                    <a:pt x="6966" y="15991"/>
                  </a:cubicBezTo>
                  <a:cubicBezTo>
                    <a:pt x="6966" y="19485"/>
                    <a:pt x="8984" y="22979"/>
                    <a:pt x="12389" y="22979"/>
                  </a:cubicBezTo>
                  <a:cubicBezTo>
                    <a:pt x="14912" y="22979"/>
                    <a:pt x="18065" y="21038"/>
                    <a:pt x="18065" y="16638"/>
                  </a:cubicBezTo>
                  <a:cubicBezTo>
                    <a:pt x="18065" y="13662"/>
                    <a:pt x="16677" y="10944"/>
                    <a:pt x="13272" y="10168"/>
                  </a:cubicBezTo>
                  <a:cubicBezTo>
                    <a:pt x="16425" y="5251"/>
                    <a:pt x="21470" y="3569"/>
                    <a:pt x="25253" y="3569"/>
                  </a:cubicBezTo>
                  <a:cubicBezTo>
                    <a:pt x="36730" y="3569"/>
                    <a:pt x="39000" y="19355"/>
                    <a:pt x="39000" y="32684"/>
                  </a:cubicBezTo>
                  <a:cubicBezTo>
                    <a:pt x="39000" y="39413"/>
                    <a:pt x="38496" y="45365"/>
                    <a:pt x="38117" y="48471"/>
                  </a:cubicBezTo>
                  <a:cubicBezTo>
                    <a:pt x="36478" y="43683"/>
                    <a:pt x="32568" y="39154"/>
                    <a:pt x="25632" y="39154"/>
                  </a:cubicBezTo>
                  <a:cubicBezTo>
                    <a:pt x="11759" y="39154"/>
                    <a:pt x="156" y="53129"/>
                    <a:pt x="156" y="70987"/>
                  </a:cubicBezTo>
                  <a:cubicBezTo>
                    <a:pt x="156" y="82503"/>
                    <a:pt x="6210" y="94408"/>
                    <a:pt x="18317" y="94408"/>
                  </a:cubicBezTo>
                  <a:cubicBezTo>
                    <a:pt x="38370" y="94408"/>
                    <a:pt x="47702" y="68399"/>
                    <a:pt x="47702" y="41742"/>
                  </a:cubicBezTo>
                  <a:close/>
                  <a:moveTo>
                    <a:pt x="35217" y="61023"/>
                  </a:moveTo>
                  <a:cubicBezTo>
                    <a:pt x="35217" y="77715"/>
                    <a:pt x="27650" y="91173"/>
                    <a:pt x="19200" y="91173"/>
                  </a:cubicBezTo>
                  <a:cubicBezTo>
                    <a:pt x="10876" y="91173"/>
                    <a:pt x="8984" y="82115"/>
                    <a:pt x="8984" y="74480"/>
                  </a:cubicBezTo>
                  <a:cubicBezTo>
                    <a:pt x="8984" y="57917"/>
                    <a:pt x="16930" y="42518"/>
                    <a:pt x="25380" y="42518"/>
                  </a:cubicBezTo>
                  <a:cubicBezTo>
                    <a:pt x="32064" y="42518"/>
                    <a:pt x="35217" y="49894"/>
                    <a:pt x="35217" y="61023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5C273AA-E478-BB3A-E8FD-161DE414C0D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4261133" y="6605185"/>
              <a:ext cx="26043" cy="55707"/>
            </a:xfrm>
            <a:custGeom>
              <a:avLst/>
              <a:gdLst>
                <a:gd name="connsiteX0" fmla="*/ 26205 w 26043"/>
                <a:gd name="connsiteY0" fmla="*/ 11399 h 55707"/>
                <a:gd name="connsiteX1" fmla="*/ 19054 w 26043"/>
                <a:gd name="connsiteY1" fmla="*/ 11399 h 55707"/>
                <a:gd name="connsiteX2" fmla="*/ 22232 w 26043"/>
                <a:gd name="connsiteY2" fmla="*/ 76 h 55707"/>
                <a:gd name="connsiteX3" fmla="*/ 19760 w 26043"/>
                <a:gd name="connsiteY3" fmla="*/ 76 h 55707"/>
                <a:gd name="connsiteX4" fmla="*/ 3075 w 26043"/>
                <a:gd name="connsiteY4" fmla="*/ 12486 h 55707"/>
                <a:gd name="connsiteX5" fmla="*/ 2192 w 26043"/>
                <a:gd name="connsiteY5" fmla="*/ 15656 h 55707"/>
                <a:gd name="connsiteX6" fmla="*/ 9343 w 26043"/>
                <a:gd name="connsiteY6" fmla="*/ 15656 h 55707"/>
                <a:gd name="connsiteX7" fmla="*/ 1751 w 26043"/>
                <a:gd name="connsiteY7" fmla="*/ 43102 h 55707"/>
                <a:gd name="connsiteX8" fmla="*/ 161 w 26043"/>
                <a:gd name="connsiteY8" fmla="*/ 50620 h 55707"/>
                <a:gd name="connsiteX9" fmla="*/ 5194 w 26043"/>
                <a:gd name="connsiteY9" fmla="*/ 55783 h 55707"/>
                <a:gd name="connsiteX10" fmla="*/ 20113 w 26043"/>
                <a:gd name="connsiteY10" fmla="*/ 44008 h 55707"/>
                <a:gd name="connsiteX11" fmla="*/ 17641 w 26043"/>
                <a:gd name="connsiteY11" fmla="*/ 42740 h 55707"/>
                <a:gd name="connsiteX12" fmla="*/ 9784 w 26043"/>
                <a:gd name="connsiteY12" fmla="*/ 50077 h 55707"/>
                <a:gd name="connsiteX13" fmla="*/ 8813 w 26043"/>
                <a:gd name="connsiteY13" fmla="*/ 49080 h 55707"/>
                <a:gd name="connsiteX14" fmla="*/ 9255 w 26043"/>
                <a:gd name="connsiteY14" fmla="*/ 46725 h 55707"/>
                <a:gd name="connsiteX15" fmla="*/ 17906 w 26043"/>
                <a:gd name="connsiteY15" fmla="*/ 15656 h 55707"/>
                <a:gd name="connsiteX16" fmla="*/ 25498 w 26043"/>
                <a:gd name="connsiteY16" fmla="*/ 15656 h 55707"/>
                <a:gd name="connsiteX17" fmla="*/ 26205 w 26043"/>
                <a:gd name="connsiteY17" fmla="*/ 11399 h 5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043" h="55707">
                  <a:moveTo>
                    <a:pt x="26205" y="11399"/>
                  </a:moveTo>
                  <a:lnTo>
                    <a:pt x="19054" y="11399"/>
                  </a:lnTo>
                  <a:lnTo>
                    <a:pt x="22232" y="76"/>
                  </a:lnTo>
                  <a:lnTo>
                    <a:pt x="19760" y="76"/>
                  </a:lnTo>
                  <a:cubicBezTo>
                    <a:pt x="15081" y="6598"/>
                    <a:pt x="9696" y="11036"/>
                    <a:pt x="3075" y="12486"/>
                  </a:cubicBezTo>
                  <a:lnTo>
                    <a:pt x="2192" y="15656"/>
                  </a:lnTo>
                  <a:lnTo>
                    <a:pt x="9343" y="15656"/>
                  </a:lnTo>
                  <a:lnTo>
                    <a:pt x="1751" y="43102"/>
                  </a:lnTo>
                  <a:cubicBezTo>
                    <a:pt x="1309" y="45185"/>
                    <a:pt x="161" y="49080"/>
                    <a:pt x="161" y="50620"/>
                  </a:cubicBezTo>
                  <a:cubicBezTo>
                    <a:pt x="161" y="54515"/>
                    <a:pt x="3075" y="55783"/>
                    <a:pt x="5194" y="55783"/>
                  </a:cubicBezTo>
                  <a:cubicBezTo>
                    <a:pt x="9784" y="55783"/>
                    <a:pt x="14551" y="52613"/>
                    <a:pt x="20113" y="44008"/>
                  </a:cubicBezTo>
                  <a:lnTo>
                    <a:pt x="17641" y="42740"/>
                  </a:lnTo>
                  <a:cubicBezTo>
                    <a:pt x="14993" y="45729"/>
                    <a:pt x="12168" y="50077"/>
                    <a:pt x="9784" y="50077"/>
                  </a:cubicBezTo>
                  <a:cubicBezTo>
                    <a:pt x="8990" y="50077"/>
                    <a:pt x="8813" y="49352"/>
                    <a:pt x="8813" y="49080"/>
                  </a:cubicBezTo>
                  <a:cubicBezTo>
                    <a:pt x="8813" y="48537"/>
                    <a:pt x="8990" y="47993"/>
                    <a:pt x="9255" y="46725"/>
                  </a:cubicBezTo>
                  <a:lnTo>
                    <a:pt x="17906" y="15656"/>
                  </a:lnTo>
                  <a:lnTo>
                    <a:pt x="25498" y="15656"/>
                  </a:lnTo>
                  <a:lnTo>
                    <a:pt x="26205" y="11399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6CE9BEF-5595-9A55-BF1D-1337C9B56A52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306359" y="6547614"/>
              <a:ext cx="65707" cy="120472"/>
            </a:xfrm>
            <a:custGeom>
              <a:avLst/>
              <a:gdLst>
                <a:gd name="connsiteX0" fmla="*/ 65872 w 65707"/>
                <a:gd name="connsiteY0" fmla="*/ 16250 h 120472"/>
                <a:gd name="connsiteX1" fmla="*/ 48846 w 65707"/>
                <a:gd name="connsiteY1" fmla="*/ 75 h 120472"/>
                <a:gd name="connsiteX2" fmla="*/ 18074 w 65707"/>
                <a:gd name="connsiteY2" fmla="*/ 41095 h 120472"/>
                <a:gd name="connsiteX3" fmla="*/ 165 w 65707"/>
                <a:gd name="connsiteY3" fmla="*/ 120547 h 120472"/>
                <a:gd name="connsiteX4" fmla="*/ 8993 w 65707"/>
                <a:gd name="connsiteY4" fmla="*/ 119771 h 120472"/>
                <a:gd name="connsiteX5" fmla="*/ 16813 w 65707"/>
                <a:gd name="connsiteY5" fmla="*/ 85738 h 120472"/>
                <a:gd name="connsiteX6" fmla="*/ 29424 w 65707"/>
                <a:gd name="connsiteY6" fmla="*/ 94408 h 120472"/>
                <a:gd name="connsiteX7" fmla="*/ 63728 w 65707"/>
                <a:gd name="connsiteY7" fmla="*/ 60117 h 120472"/>
                <a:gd name="connsiteX8" fmla="*/ 50360 w 65707"/>
                <a:gd name="connsiteY8" fmla="*/ 40060 h 120472"/>
                <a:gd name="connsiteX9" fmla="*/ 65872 w 65707"/>
                <a:gd name="connsiteY9" fmla="*/ 16250 h 120472"/>
                <a:gd name="connsiteX10" fmla="*/ 56287 w 65707"/>
                <a:gd name="connsiteY10" fmla="*/ 13532 h 120472"/>
                <a:gd name="connsiteX11" fmla="*/ 45441 w 65707"/>
                <a:gd name="connsiteY11" fmla="*/ 37989 h 120472"/>
                <a:gd name="connsiteX12" fmla="*/ 35352 w 65707"/>
                <a:gd name="connsiteY12" fmla="*/ 35660 h 120472"/>
                <a:gd name="connsiteX13" fmla="*/ 27532 w 65707"/>
                <a:gd name="connsiteY13" fmla="*/ 40836 h 120472"/>
                <a:gd name="connsiteX14" fmla="*/ 35604 w 65707"/>
                <a:gd name="connsiteY14" fmla="*/ 45495 h 120472"/>
                <a:gd name="connsiteX15" fmla="*/ 45946 w 65707"/>
                <a:gd name="connsiteY15" fmla="*/ 42259 h 120472"/>
                <a:gd name="connsiteX16" fmla="*/ 53639 w 65707"/>
                <a:gd name="connsiteY16" fmla="*/ 59082 h 120472"/>
                <a:gd name="connsiteX17" fmla="*/ 46576 w 65707"/>
                <a:gd name="connsiteY17" fmla="*/ 80950 h 120472"/>
                <a:gd name="connsiteX18" fmla="*/ 29803 w 65707"/>
                <a:gd name="connsiteY18" fmla="*/ 90526 h 120472"/>
                <a:gd name="connsiteX19" fmla="*/ 20722 w 65707"/>
                <a:gd name="connsiteY19" fmla="*/ 74092 h 120472"/>
                <a:gd name="connsiteX20" fmla="*/ 22992 w 65707"/>
                <a:gd name="connsiteY20" fmla="*/ 54811 h 120472"/>
                <a:gd name="connsiteX21" fmla="*/ 25515 w 65707"/>
                <a:gd name="connsiteY21" fmla="*/ 42648 h 120472"/>
                <a:gd name="connsiteX22" fmla="*/ 48720 w 65707"/>
                <a:gd name="connsiteY22" fmla="*/ 3180 h 120472"/>
                <a:gd name="connsiteX23" fmla="*/ 56287 w 65707"/>
                <a:gd name="connsiteY23" fmla="*/ 13532 h 1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5707" h="120472">
                  <a:moveTo>
                    <a:pt x="65872" y="16250"/>
                  </a:moveTo>
                  <a:cubicBezTo>
                    <a:pt x="65872" y="5251"/>
                    <a:pt x="57548" y="75"/>
                    <a:pt x="48846" y="75"/>
                  </a:cubicBezTo>
                  <a:cubicBezTo>
                    <a:pt x="30307" y="75"/>
                    <a:pt x="21731" y="24143"/>
                    <a:pt x="18074" y="41095"/>
                  </a:cubicBezTo>
                  <a:lnTo>
                    <a:pt x="165" y="120547"/>
                  </a:lnTo>
                  <a:lnTo>
                    <a:pt x="8993" y="119771"/>
                  </a:lnTo>
                  <a:lnTo>
                    <a:pt x="16813" y="85738"/>
                  </a:lnTo>
                  <a:cubicBezTo>
                    <a:pt x="17191" y="86515"/>
                    <a:pt x="19587" y="94408"/>
                    <a:pt x="29424" y="94408"/>
                  </a:cubicBezTo>
                  <a:cubicBezTo>
                    <a:pt x="41153" y="94408"/>
                    <a:pt x="63728" y="82762"/>
                    <a:pt x="63728" y="60117"/>
                  </a:cubicBezTo>
                  <a:cubicBezTo>
                    <a:pt x="63728" y="47306"/>
                    <a:pt x="54648" y="41871"/>
                    <a:pt x="50360" y="40060"/>
                  </a:cubicBezTo>
                  <a:cubicBezTo>
                    <a:pt x="58053" y="35660"/>
                    <a:pt x="65872" y="27637"/>
                    <a:pt x="65872" y="16250"/>
                  </a:cubicBezTo>
                  <a:close/>
                  <a:moveTo>
                    <a:pt x="56287" y="13532"/>
                  </a:moveTo>
                  <a:cubicBezTo>
                    <a:pt x="56287" y="21944"/>
                    <a:pt x="52882" y="31002"/>
                    <a:pt x="45441" y="37989"/>
                  </a:cubicBezTo>
                  <a:cubicBezTo>
                    <a:pt x="41658" y="36695"/>
                    <a:pt x="38252" y="35660"/>
                    <a:pt x="35352" y="35660"/>
                  </a:cubicBezTo>
                  <a:cubicBezTo>
                    <a:pt x="32073" y="35660"/>
                    <a:pt x="27532" y="37213"/>
                    <a:pt x="27532" y="40836"/>
                  </a:cubicBezTo>
                  <a:cubicBezTo>
                    <a:pt x="27532" y="44200"/>
                    <a:pt x="32073" y="45495"/>
                    <a:pt x="35604" y="45495"/>
                  </a:cubicBezTo>
                  <a:cubicBezTo>
                    <a:pt x="39766" y="45495"/>
                    <a:pt x="43802" y="43165"/>
                    <a:pt x="45946" y="42259"/>
                  </a:cubicBezTo>
                  <a:cubicBezTo>
                    <a:pt x="51495" y="46400"/>
                    <a:pt x="53639" y="52612"/>
                    <a:pt x="53639" y="59082"/>
                  </a:cubicBezTo>
                  <a:cubicBezTo>
                    <a:pt x="53639" y="67234"/>
                    <a:pt x="50234" y="75774"/>
                    <a:pt x="46576" y="80950"/>
                  </a:cubicBezTo>
                  <a:cubicBezTo>
                    <a:pt x="40523" y="89620"/>
                    <a:pt x="33838" y="90526"/>
                    <a:pt x="29803" y="90526"/>
                  </a:cubicBezTo>
                  <a:cubicBezTo>
                    <a:pt x="22614" y="90526"/>
                    <a:pt x="20722" y="82633"/>
                    <a:pt x="20722" y="74092"/>
                  </a:cubicBezTo>
                  <a:cubicBezTo>
                    <a:pt x="20722" y="66199"/>
                    <a:pt x="22362" y="57917"/>
                    <a:pt x="22992" y="54811"/>
                  </a:cubicBezTo>
                  <a:lnTo>
                    <a:pt x="25515" y="42648"/>
                  </a:lnTo>
                  <a:cubicBezTo>
                    <a:pt x="29550" y="23238"/>
                    <a:pt x="36991" y="3180"/>
                    <a:pt x="48720" y="3180"/>
                  </a:cubicBezTo>
                  <a:cubicBezTo>
                    <a:pt x="54017" y="3180"/>
                    <a:pt x="56287" y="8098"/>
                    <a:pt x="56287" y="1353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50642933-B3EB-6C79-39BE-E8578A16C025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4385472" y="6542477"/>
              <a:ext cx="45641" cy="45562"/>
            </a:xfrm>
            <a:custGeom>
              <a:avLst/>
              <a:gdLst>
                <a:gd name="connsiteX0" fmla="*/ 45813 w 45641"/>
                <a:gd name="connsiteY0" fmla="*/ 34220 h 45562"/>
                <a:gd name="connsiteX1" fmla="*/ 43518 w 45641"/>
                <a:gd name="connsiteY1" fmla="*/ 32589 h 45562"/>
                <a:gd name="connsiteX2" fmla="*/ 36279 w 45641"/>
                <a:gd name="connsiteY2" fmla="*/ 39473 h 45562"/>
                <a:gd name="connsiteX3" fmla="*/ 35661 w 45641"/>
                <a:gd name="connsiteY3" fmla="*/ 38024 h 45562"/>
                <a:gd name="connsiteX4" fmla="*/ 36191 w 45641"/>
                <a:gd name="connsiteY4" fmla="*/ 34038 h 45562"/>
                <a:gd name="connsiteX5" fmla="*/ 45460 w 45641"/>
                <a:gd name="connsiteY5" fmla="*/ 71 h 45562"/>
                <a:gd name="connsiteX6" fmla="*/ 37338 w 45641"/>
                <a:gd name="connsiteY6" fmla="*/ 1339 h 45562"/>
                <a:gd name="connsiteX7" fmla="*/ 36367 w 45641"/>
                <a:gd name="connsiteY7" fmla="*/ 4781 h 45562"/>
                <a:gd name="connsiteX8" fmla="*/ 28510 w 45641"/>
                <a:gd name="connsiteY8" fmla="*/ 252 h 45562"/>
                <a:gd name="connsiteX9" fmla="*/ 171 w 45641"/>
                <a:gd name="connsiteY9" fmla="*/ 33857 h 45562"/>
                <a:gd name="connsiteX10" fmla="*/ 9971 w 45641"/>
                <a:gd name="connsiteY10" fmla="*/ 45633 h 45562"/>
                <a:gd name="connsiteX11" fmla="*/ 27804 w 45641"/>
                <a:gd name="connsiteY11" fmla="*/ 34310 h 45562"/>
                <a:gd name="connsiteX12" fmla="*/ 26833 w 45641"/>
                <a:gd name="connsiteY12" fmla="*/ 40379 h 45562"/>
                <a:gd name="connsiteX13" fmla="*/ 31512 w 45641"/>
                <a:gd name="connsiteY13" fmla="*/ 45633 h 45562"/>
                <a:gd name="connsiteX14" fmla="*/ 45813 w 45641"/>
                <a:gd name="connsiteY14" fmla="*/ 34220 h 45562"/>
                <a:gd name="connsiteX15" fmla="*/ 34160 w 45641"/>
                <a:gd name="connsiteY15" fmla="*/ 9672 h 45562"/>
                <a:gd name="connsiteX16" fmla="*/ 14561 w 45641"/>
                <a:gd name="connsiteY16" fmla="*/ 39201 h 45562"/>
                <a:gd name="connsiteX17" fmla="*/ 9353 w 45641"/>
                <a:gd name="connsiteY17" fmla="*/ 32770 h 45562"/>
                <a:gd name="connsiteX18" fmla="*/ 28863 w 45641"/>
                <a:gd name="connsiteY18" fmla="*/ 3513 h 45562"/>
                <a:gd name="connsiteX19" fmla="*/ 34160 w 45641"/>
                <a:gd name="connsiteY19" fmla="*/ 9672 h 4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641" h="45562">
                  <a:moveTo>
                    <a:pt x="45813" y="34220"/>
                  </a:moveTo>
                  <a:lnTo>
                    <a:pt x="43518" y="32589"/>
                  </a:lnTo>
                  <a:cubicBezTo>
                    <a:pt x="39810" y="37390"/>
                    <a:pt x="37691" y="39473"/>
                    <a:pt x="36279" y="39473"/>
                  </a:cubicBezTo>
                  <a:cubicBezTo>
                    <a:pt x="35661" y="39473"/>
                    <a:pt x="35661" y="38839"/>
                    <a:pt x="35661" y="38024"/>
                  </a:cubicBezTo>
                  <a:cubicBezTo>
                    <a:pt x="35661" y="36937"/>
                    <a:pt x="35749" y="35578"/>
                    <a:pt x="36191" y="34038"/>
                  </a:cubicBezTo>
                  <a:lnTo>
                    <a:pt x="45460" y="71"/>
                  </a:lnTo>
                  <a:lnTo>
                    <a:pt x="37338" y="1339"/>
                  </a:lnTo>
                  <a:lnTo>
                    <a:pt x="36367" y="4781"/>
                  </a:lnTo>
                  <a:cubicBezTo>
                    <a:pt x="34955" y="2063"/>
                    <a:pt x="31865" y="252"/>
                    <a:pt x="28510" y="252"/>
                  </a:cubicBezTo>
                  <a:cubicBezTo>
                    <a:pt x="15709" y="252"/>
                    <a:pt x="171" y="18911"/>
                    <a:pt x="171" y="33857"/>
                  </a:cubicBezTo>
                  <a:cubicBezTo>
                    <a:pt x="171" y="38024"/>
                    <a:pt x="1849" y="45633"/>
                    <a:pt x="9971" y="45633"/>
                  </a:cubicBezTo>
                  <a:cubicBezTo>
                    <a:pt x="16151" y="45633"/>
                    <a:pt x="22860" y="41013"/>
                    <a:pt x="27804" y="34310"/>
                  </a:cubicBezTo>
                  <a:cubicBezTo>
                    <a:pt x="27186" y="36846"/>
                    <a:pt x="26833" y="39383"/>
                    <a:pt x="26833" y="40379"/>
                  </a:cubicBezTo>
                  <a:cubicBezTo>
                    <a:pt x="26833" y="42825"/>
                    <a:pt x="27980" y="45633"/>
                    <a:pt x="31512" y="45633"/>
                  </a:cubicBezTo>
                  <a:cubicBezTo>
                    <a:pt x="35573" y="45633"/>
                    <a:pt x="40428" y="42009"/>
                    <a:pt x="45813" y="34220"/>
                  </a:cubicBezTo>
                  <a:close/>
                  <a:moveTo>
                    <a:pt x="34160" y="9672"/>
                  </a:moveTo>
                  <a:cubicBezTo>
                    <a:pt x="34160" y="17824"/>
                    <a:pt x="25420" y="39201"/>
                    <a:pt x="14561" y="39201"/>
                  </a:cubicBezTo>
                  <a:cubicBezTo>
                    <a:pt x="12354" y="39201"/>
                    <a:pt x="9353" y="37933"/>
                    <a:pt x="9353" y="32770"/>
                  </a:cubicBezTo>
                  <a:cubicBezTo>
                    <a:pt x="9353" y="24256"/>
                    <a:pt x="18358" y="3513"/>
                    <a:pt x="28863" y="3513"/>
                  </a:cubicBezTo>
                  <a:cubicBezTo>
                    <a:pt x="31070" y="3513"/>
                    <a:pt x="34160" y="4781"/>
                    <a:pt x="34160" y="967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2F70D05-286E-0B42-1284-F20571D0CD67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4491167" y="6591093"/>
              <a:ext cx="84246" cy="33385"/>
            </a:xfrm>
            <a:custGeom>
              <a:avLst/>
              <a:gdLst>
                <a:gd name="connsiteX0" fmla="*/ 84425 w 84246"/>
                <a:gd name="connsiteY0" fmla="*/ 7321 h 33385"/>
                <a:gd name="connsiteX1" fmla="*/ 84425 w 84246"/>
                <a:gd name="connsiteY1" fmla="*/ 75 h 33385"/>
                <a:gd name="connsiteX2" fmla="*/ 179 w 84246"/>
                <a:gd name="connsiteY2" fmla="*/ 75 h 33385"/>
                <a:gd name="connsiteX3" fmla="*/ 179 w 84246"/>
                <a:gd name="connsiteY3" fmla="*/ 7321 h 33385"/>
                <a:gd name="connsiteX4" fmla="*/ 84425 w 84246"/>
                <a:gd name="connsiteY4" fmla="*/ 7321 h 33385"/>
                <a:gd name="connsiteX5" fmla="*/ 84425 w 84246"/>
                <a:gd name="connsiteY5" fmla="*/ 33460 h 33385"/>
                <a:gd name="connsiteX6" fmla="*/ 84425 w 84246"/>
                <a:gd name="connsiteY6" fmla="*/ 26214 h 33385"/>
                <a:gd name="connsiteX7" fmla="*/ 179 w 84246"/>
                <a:gd name="connsiteY7" fmla="*/ 26214 h 33385"/>
                <a:gd name="connsiteX8" fmla="*/ 179 w 84246"/>
                <a:gd name="connsiteY8" fmla="*/ 33460 h 33385"/>
                <a:gd name="connsiteX9" fmla="*/ 84425 w 84246"/>
                <a:gd name="connsiteY9" fmla="*/ 33460 h 3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46" h="33385">
                  <a:moveTo>
                    <a:pt x="84425" y="7321"/>
                  </a:moveTo>
                  <a:lnTo>
                    <a:pt x="84425" y="75"/>
                  </a:lnTo>
                  <a:lnTo>
                    <a:pt x="179" y="75"/>
                  </a:lnTo>
                  <a:lnTo>
                    <a:pt x="179" y="7321"/>
                  </a:lnTo>
                  <a:lnTo>
                    <a:pt x="84425" y="7321"/>
                  </a:lnTo>
                  <a:close/>
                  <a:moveTo>
                    <a:pt x="84425" y="33460"/>
                  </a:moveTo>
                  <a:lnTo>
                    <a:pt x="84425" y="26214"/>
                  </a:lnTo>
                  <a:lnTo>
                    <a:pt x="179" y="26214"/>
                  </a:lnTo>
                  <a:lnTo>
                    <a:pt x="179" y="33460"/>
                  </a:lnTo>
                  <a:lnTo>
                    <a:pt x="84425" y="33460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6377D02D-1551-6A82-02E2-9FFFE919A78F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629615" y="6553049"/>
              <a:ext cx="78697" cy="87345"/>
            </a:xfrm>
            <a:custGeom>
              <a:avLst/>
              <a:gdLst>
                <a:gd name="connsiteX0" fmla="*/ 78887 w 78697"/>
                <a:gd name="connsiteY0" fmla="*/ 19744 h 87345"/>
                <a:gd name="connsiteX1" fmla="*/ 52907 w 78697"/>
                <a:gd name="connsiteY1" fmla="*/ 75 h 87345"/>
                <a:gd name="connsiteX2" fmla="*/ 21000 w 78697"/>
                <a:gd name="connsiteY2" fmla="*/ 75 h 87345"/>
                <a:gd name="connsiteX3" fmla="*/ 20621 w 78697"/>
                <a:gd name="connsiteY3" fmla="*/ 2275 h 87345"/>
                <a:gd name="connsiteX4" fmla="*/ 30206 w 78697"/>
                <a:gd name="connsiteY4" fmla="*/ 8486 h 87345"/>
                <a:gd name="connsiteX5" fmla="*/ 28440 w 78697"/>
                <a:gd name="connsiteY5" fmla="*/ 17156 h 87345"/>
                <a:gd name="connsiteX6" fmla="*/ 13559 w 78697"/>
                <a:gd name="connsiteY6" fmla="*/ 72281 h 87345"/>
                <a:gd name="connsiteX7" fmla="*/ 569 w 78697"/>
                <a:gd name="connsiteY7" fmla="*/ 85221 h 87345"/>
                <a:gd name="connsiteX8" fmla="*/ 190 w 78697"/>
                <a:gd name="connsiteY8" fmla="*/ 87420 h 87345"/>
                <a:gd name="connsiteX9" fmla="*/ 39034 w 78697"/>
                <a:gd name="connsiteY9" fmla="*/ 87420 h 87345"/>
                <a:gd name="connsiteX10" fmla="*/ 72077 w 78697"/>
                <a:gd name="connsiteY10" fmla="*/ 61023 h 87345"/>
                <a:gd name="connsiteX11" fmla="*/ 56312 w 78697"/>
                <a:gd name="connsiteY11" fmla="*/ 40836 h 87345"/>
                <a:gd name="connsiteX12" fmla="*/ 78887 w 78697"/>
                <a:gd name="connsiteY12" fmla="*/ 19744 h 87345"/>
                <a:gd name="connsiteX13" fmla="*/ 65645 w 78697"/>
                <a:gd name="connsiteY13" fmla="*/ 18320 h 87345"/>
                <a:gd name="connsiteX14" fmla="*/ 44457 w 78697"/>
                <a:gd name="connsiteY14" fmla="*/ 38895 h 87345"/>
                <a:gd name="connsiteX15" fmla="*/ 35251 w 78697"/>
                <a:gd name="connsiteY15" fmla="*/ 38895 h 87345"/>
                <a:gd name="connsiteX16" fmla="*/ 44457 w 78697"/>
                <a:gd name="connsiteY16" fmla="*/ 4345 h 87345"/>
                <a:gd name="connsiteX17" fmla="*/ 50763 w 78697"/>
                <a:gd name="connsiteY17" fmla="*/ 4345 h 87345"/>
                <a:gd name="connsiteX18" fmla="*/ 65645 w 78697"/>
                <a:gd name="connsiteY18" fmla="*/ 18320 h 87345"/>
                <a:gd name="connsiteX19" fmla="*/ 58078 w 78697"/>
                <a:gd name="connsiteY19" fmla="*/ 60246 h 87345"/>
                <a:gd name="connsiteX20" fmla="*/ 32728 w 78697"/>
                <a:gd name="connsiteY20" fmla="*/ 83150 h 87345"/>
                <a:gd name="connsiteX21" fmla="*/ 24026 w 78697"/>
                <a:gd name="connsiteY21" fmla="*/ 83150 h 87345"/>
                <a:gd name="connsiteX22" fmla="*/ 33990 w 78697"/>
                <a:gd name="connsiteY22" fmla="*/ 43295 h 87345"/>
                <a:gd name="connsiteX23" fmla="*/ 41683 w 78697"/>
                <a:gd name="connsiteY23" fmla="*/ 43295 h 87345"/>
                <a:gd name="connsiteX24" fmla="*/ 58078 w 78697"/>
                <a:gd name="connsiteY24" fmla="*/ 60246 h 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697" h="87345">
                  <a:moveTo>
                    <a:pt x="78887" y="19744"/>
                  </a:moveTo>
                  <a:cubicBezTo>
                    <a:pt x="78887" y="7580"/>
                    <a:pt x="69302" y="75"/>
                    <a:pt x="52907" y="75"/>
                  </a:cubicBezTo>
                  <a:lnTo>
                    <a:pt x="21000" y="75"/>
                  </a:lnTo>
                  <a:lnTo>
                    <a:pt x="20621" y="2275"/>
                  </a:lnTo>
                  <a:cubicBezTo>
                    <a:pt x="24531" y="2275"/>
                    <a:pt x="30206" y="2663"/>
                    <a:pt x="30206" y="8486"/>
                  </a:cubicBezTo>
                  <a:cubicBezTo>
                    <a:pt x="30206" y="10297"/>
                    <a:pt x="29828" y="12368"/>
                    <a:pt x="28440" y="17156"/>
                  </a:cubicBezTo>
                  <a:lnTo>
                    <a:pt x="13559" y="72281"/>
                  </a:lnTo>
                  <a:cubicBezTo>
                    <a:pt x="10027" y="85350"/>
                    <a:pt x="5739" y="85221"/>
                    <a:pt x="569" y="85221"/>
                  </a:cubicBezTo>
                  <a:lnTo>
                    <a:pt x="190" y="87420"/>
                  </a:lnTo>
                  <a:lnTo>
                    <a:pt x="39034" y="87420"/>
                  </a:lnTo>
                  <a:cubicBezTo>
                    <a:pt x="61862" y="87420"/>
                    <a:pt x="72077" y="72539"/>
                    <a:pt x="72077" y="61023"/>
                  </a:cubicBezTo>
                  <a:cubicBezTo>
                    <a:pt x="72077" y="53129"/>
                    <a:pt x="67158" y="44718"/>
                    <a:pt x="56312" y="40836"/>
                  </a:cubicBezTo>
                  <a:cubicBezTo>
                    <a:pt x="68672" y="38895"/>
                    <a:pt x="78887" y="31131"/>
                    <a:pt x="78887" y="19744"/>
                  </a:cubicBezTo>
                  <a:close/>
                  <a:moveTo>
                    <a:pt x="65645" y="18320"/>
                  </a:moveTo>
                  <a:cubicBezTo>
                    <a:pt x="65645" y="27896"/>
                    <a:pt x="57826" y="38895"/>
                    <a:pt x="44457" y="38895"/>
                  </a:cubicBezTo>
                  <a:cubicBezTo>
                    <a:pt x="44457" y="38895"/>
                    <a:pt x="38278" y="39024"/>
                    <a:pt x="35251" y="38895"/>
                  </a:cubicBezTo>
                  <a:lnTo>
                    <a:pt x="44457" y="4345"/>
                  </a:lnTo>
                  <a:lnTo>
                    <a:pt x="50763" y="4345"/>
                  </a:lnTo>
                  <a:cubicBezTo>
                    <a:pt x="61105" y="4345"/>
                    <a:pt x="65645" y="10944"/>
                    <a:pt x="65645" y="18320"/>
                  </a:cubicBezTo>
                  <a:close/>
                  <a:moveTo>
                    <a:pt x="58078" y="60246"/>
                  </a:moveTo>
                  <a:cubicBezTo>
                    <a:pt x="58078" y="71116"/>
                    <a:pt x="49880" y="83150"/>
                    <a:pt x="32728" y="83150"/>
                  </a:cubicBezTo>
                  <a:lnTo>
                    <a:pt x="24026" y="83150"/>
                  </a:lnTo>
                  <a:lnTo>
                    <a:pt x="33990" y="43295"/>
                  </a:lnTo>
                  <a:cubicBezTo>
                    <a:pt x="37647" y="43165"/>
                    <a:pt x="41683" y="43295"/>
                    <a:pt x="41683" y="43295"/>
                  </a:cubicBezTo>
                  <a:cubicBezTo>
                    <a:pt x="52655" y="43295"/>
                    <a:pt x="58078" y="51318"/>
                    <a:pt x="58078" y="60246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A0385395-5A34-7033-1BDB-CED5B423512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4722854" y="6542477"/>
              <a:ext cx="45641" cy="45562"/>
            </a:xfrm>
            <a:custGeom>
              <a:avLst/>
              <a:gdLst>
                <a:gd name="connsiteX0" fmla="*/ 45840 w 45641"/>
                <a:gd name="connsiteY0" fmla="*/ 34220 h 45562"/>
                <a:gd name="connsiteX1" fmla="*/ 43545 w 45641"/>
                <a:gd name="connsiteY1" fmla="*/ 32589 h 45562"/>
                <a:gd name="connsiteX2" fmla="*/ 36305 w 45641"/>
                <a:gd name="connsiteY2" fmla="*/ 39473 h 45562"/>
                <a:gd name="connsiteX3" fmla="*/ 35688 w 45641"/>
                <a:gd name="connsiteY3" fmla="*/ 38024 h 45562"/>
                <a:gd name="connsiteX4" fmla="*/ 36217 w 45641"/>
                <a:gd name="connsiteY4" fmla="*/ 34038 h 45562"/>
                <a:gd name="connsiteX5" fmla="*/ 45487 w 45641"/>
                <a:gd name="connsiteY5" fmla="*/ 71 h 45562"/>
                <a:gd name="connsiteX6" fmla="*/ 37365 w 45641"/>
                <a:gd name="connsiteY6" fmla="*/ 1339 h 45562"/>
                <a:gd name="connsiteX7" fmla="*/ 36394 w 45641"/>
                <a:gd name="connsiteY7" fmla="*/ 4781 h 45562"/>
                <a:gd name="connsiteX8" fmla="*/ 28537 w 45641"/>
                <a:gd name="connsiteY8" fmla="*/ 252 h 45562"/>
                <a:gd name="connsiteX9" fmla="*/ 198 w 45641"/>
                <a:gd name="connsiteY9" fmla="*/ 33857 h 45562"/>
                <a:gd name="connsiteX10" fmla="*/ 9997 w 45641"/>
                <a:gd name="connsiteY10" fmla="*/ 45633 h 45562"/>
                <a:gd name="connsiteX11" fmla="*/ 27830 w 45641"/>
                <a:gd name="connsiteY11" fmla="*/ 34310 h 45562"/>
                <a:gd name="connsiteX12" fmla="*/ 26859 w 45641"/>
                <a:gd name="connsiteY12" fmla="*/ 40379 h 45562"/>
                <a:gd name="connsiteX13" fmla="*/ 31538 w 45641"/>
                <a:gd name="connsiteY13" fmla="*/ 45633 h 45562"/>
                <a:gd name="connsiteX14" fmla="*/ 45840 w 45641"/>
                <a:gd name="connsiteY14" fmla="*/ 34220 h 45562"/>
                <a:gd name="connsiteX15" fmla="*/ 34187 w 45641"/>
                <a:gd name="connsiteY15" fmla="*/ 9672 h 45562"/>
                <a:gd name="connsiteX16" fmla="*/ 14588 w 45641"/>
                <a:gd name="connsiteY16" fmla="*/ 39201 h 45562"/>
                <a:gd name="connsiteX17" fmla="*/ 9379 w 45641"/>
                <a:gd name="connsiteY17" fmla="*/ 32770 h 45562"/>
                <a:gd name="connsiteX18" fmla="*/ 28890 w 45641"/>
                <a:gd name="connsiteY18" fmla="*/ 3513 h 45562"/>
                <a:gd name="connsiteX19" fmla="*/ 34187 w 45641"/>
                <a:gd name="connsiteY19" fmla="*/ 9672 h 4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641" h="45562">
                  <a:moveTo>
                    <a:pt x="45840" y="34220"/>
                  </a:moveTo>
                  <a:lnTo>
                    <a:pt x="43545" y="32589"/>
                  </a:lnTo>
                  <a:cubicBezTo>
                    <a:pt x="39837" y="37390"/>
                    <a:pt x="37718" y="39473"/>
                    <a:pt x="36305" y="39473"/>
                  </a:cubicBezTo>
                  <a:cubicBezTo>
                    <a:pt x="35688" y="39473"/>
                    <a:pt x="35688" y="38839"/>
                    <a:pt x="35688" y="38024"/>
                  </a:cubicBezTo>
                  <a:cubicBezTo>
                    <a:pt x="35688" y="36937"/>
                    <a:pt x="35776" y="35578"/>
                    <a:pt x="36217" y="34038"/>
                  </a:cubicBezTo>
                  <a:lnTo>
                    <a:pt x="45487" y="71"/>
                  </a:lnTo>
                  <a:lnTo>
                    <a:pt x="37365" y="1339"/>
                  </a:lnTo>
                  <a:lnTo>
                    <a:pt x="36394" y="4781"/>
                  </a:lnTo>
                  <a:cubicBezTo>
                    <a:pt x="34981" y="2063"/>
                    <a:pt x="31891" y="252"/>
                    <a:pt x="28537" y="252"/>
                  </a:cubicBezTo>
                  <a:cubicBezTo>
                    <a:pt x="15736" y="252"/>
                    <a:pt x="198" y="18911"/>
                    <a:pt x="198" y="33857"/>
                  </a:cubicBezTo>
                  <a:cubicBezTo>
                    <a:pt x="198" y="38024"/>
                    <a:pt x="1875" y="45633"/>
                    <a:pt x="9997" y="45633"/>
                  </a:cubicBezTo>
                  <a:cubicBezTo>
                    <a:pt x="16177" y="45633"/>
                    <a:pt x="22887" y="41013"/>
                    <a:pt x="27830" y="34310"/>
                  </a:cubicBezTo>
                  <a:cubicBezTo>
                    <a:pt x="27212" y="36846"/>
                    <a:pt x="26859" y="39383"/>
                    <a:pt x="26859" y="40379"/>
                  </a:cubicBezTo>
                  <a:cubicBezTo>
                    <a:pt x="26859" y="42825"/>
                    <a:pt x="28007" y="45633"/>
                    <a:pt x="31538" y="45633"/>
                  </a:cubicBezTo>
                  <a:cubicBezTo>
                    <a:pt x="35599" y="45633"/>
                    <a:pt x="40455" y="42009"/>
                    <a:pt x="45840" y="34220"/>
                  </a:cubicBezTo>
                  <a:close/>
                  <a:moveTo>
                    <a:pt x="34187" y="9672"/>
                  </a:moveTo>
                  <a:cubicBezTo>
                    <a:pt x="34187" y="17824"/>
                    <a:pt x="25447" y="39201"/>
                    <a:pt x="14588" y="39201"/>
                  </a:cubicBezTo>
                  <a:cubicBezTo>
                    <a:pt x="12381" y="39201"/>
                    <a:pt x="9379" y="37933"/>
                    <a:pt x="9379" y="32770"/>
                  </a:cubicBezTo>
                  <a:cubicBezTo>
                    <a:pt x="9379" y="24256"/>
                    <a:pt x="18384" y="3513"/>
                    <a:pt x="28890" y="3513"/>
                  </a:cubicBezTo>
                  <a:cubicBezTo>
                    <a:pt x="31097" y="3513"/>
                    <a:pt x="34187" y="4781"/>
                    <a:pt x="34187" y="967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B833B907-F7B6-C61B-0A53-4EE7A3D0249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793013" y="6627714"/>
              <a:ext cx="15134" cy="31315"/>
            </a:xfrm>
            <a:custGeom>
              <a:avLst/>
              <a:gdLst>
                <a:gd name="connsiteX0" fmla="*/ 15337 w 15134"/>
                <a:gd name="connsiteY0" fmla="*/ 11203 h 31315"/>
                <a:gd name="connsiteX1" fmla="*/ 7518 w 15134"/>
                <a:gd name="connsiteY1" fmla="*/ 75 h 31315"/>
                <a:gd name="connsiteX2" fmla="*/ 203 w 15134"/>
                <a:gd name="connsiteY2" fmla="*/ 7451 h 31315"/>
                <a:gd name="connsiteX3" fmla="*/ 6383 w 15134"/>
                <a:gd name="connsiteY3" fmla="*/ 13791 h 31315"/>
                <a:gd name="connsiteX4" fmla="*/ 8779 w 15134"/>
                <a:gd name="connsiteY4" fmla="*/ 13274 h 31315"/>
                <a:gd name="connsiteX5" fmla="*/ 10797 w 15134"/>
                <a:gd name="connsiteY5" fmla="*/ 16379 h 31315"/>
                <a:gd name="connsiteX6" fmla="*/ 2347 w 15134"/>
                <a:gd name="connsiteY6" fmla="*/ 28802 h 31315"/>
                <a:gd name="connsiteX7" fmla="*/ 2347 w 15134"/>
                <a:gd name="connsiteY7" fmla="*/ 31390 h 31315"/>
                <a:gd name="connsiteX8" fmla="*/ 15337 w 15134"/>
                <a:gd name="connsiteY8" fmla="*/ 11203 h 3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34" h="31315">
                  <a:moveTo>
                    <a:pt x="15337" y="11203"/>
                  </a:moveTo>
                  <a:cubicBezTo>
                    <a:pt x="15337" y="2792"/>
                    <a:pt x="10292" y="75"/>
                    <a:pt x="7518" y="75"/>
                  </a:cubicBezTo>
                  <a:cubicBezTo>
                    <a:pt x="5500" y="75"/>
                    <a:pt x="203" y="1369"/>
                    <a:pt x="203" y="7451"/>
                  </a:cubicBezTo>
                  <a:cubicBezTo>
                    <a:pt x="203" y="12238"/>
                    <a:pt x="4239" y="13791"/>
                    <a:pt x="6383" y="13791"/>
                  </a:cubicBezTo>
                  <a:cubicBezTo>
                    <a:pt x="7392" y="13791"/>
                    <a:pt x="7770" y="13274"/>
                    <a:pt x="8779" y="13274"/>
                  </a:cubicBezTo>
                  <a:cubicBezTo>
                    <a:pt x="9536" y="13274"/>
                    <a:pt x="10797" y="14179"/>
                    <a:pt x="10797" y="16379"/>
                  </a:cubicBezTo>
                  <a:cubicBezTo>
                    <a:pt x="10797" y="18061"/>
                    <a:pt x="10292" y="22979"/>
                    <a:pt x="2347" y="28802"/>
                  </a:cubicBezTo>
                  <a:lnTo>
                    <a:pt x="2347" y="31390"/>
                  </a:lnTo>
                  <a:cubicBezTo>
                    <a:pt x="8905" y="26861"/>
                    <a:pt x="15337" y="20002"/>
                    <a:pt x="15337" y="11203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DC6B4DA-1E16-0664-5ED4-11599E390C5E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882989" y="6547614"/>
              <a:ext cx="47546" cy="94333"/>
            </a:xfrm>
            <a:custGeom>
              <a:avLst/>
              <a:gdLst>
                <a:gd name="connsiteX0" fmla="*/ 47756 w 47546"/>
                <a:gd name="connsiteY0" fmla="*/ 41742 h 94333"/>
                <a:gd name="connsiteX1" fmla="*/ 26190 w 47546"/>
                <a:gd name="connsiteY1" fmla="*/ 75 h 94333"/>
                <a:gd name="connsiteX2" fmla="*/ 7021 w 47546"/>
                <a:gd name="connsiteY2" fmla="*/ 15991 h 94333"/>
                <a:gd name="connsiteX3" fmla="*/ 12444 w 47546"/>
                <a:gd name="connsiteY3" fmla="*/ 22979 h 94333"/>
                <a:gd name="connsiteX4" fmla="*/ 18119 w 47546"/>
                <a:gd name="connsiteY4" fmla="*/ 16638 h 94333"/>
                <a:gd name="connsiteX5" fmla="*/ 13326 w 47546"/>
                <a:gd name="connsiteY5" fmla="*/ 10168 h 94333"/>
                <a:gd name="connsiteX6" fmla="*/ 25308 w 47546"/>
                <a:gd name="connsiteY6" fmla="*/ 3569 h 94333"/>
                <a:gd name="connsiteX7" fmla="*/ 39054 w 47546"/>
                <a:gd name="connsiteY7" fmla="*/ 32684 h 94333"/>
                <a:gd name="connsiteX8" fmla="*/ 38172 w 47546"/>
                <a:gd name="connsiteY8" fmla="*/ 48471 h 94333"/>
                <a:gd name="connsiteX9" fmla="*/ 25686 w 47546"/>
                <a:gd name="connsiteY9" fmla="*/ 39154 h 94333"/>
                <a:gd name="connsiteX10" fmla="*/ 210 w 47546"/>
                <a:gd name="connsiteY10" fmla="*/ 70987 h 94333"/>
                <a:gd name="connsiteX11" fmla="*/ 18371 w 47546"/>
                <a:gd name="connsiteY11" fmla="*/ 94408 h 94333"/>
                <a:gd name="connsiteX12" fmla="*/ 47756 w 47546"/>
                <a:gd name="connsiteY12" fmla="*/ 41742 h 94333"/>
                <a:gd name="connsiteX13" fmla="*/ 35271 w 47546"/>
                <a:gd name="connsiteY13" fmla="*/ 61023 h 94333"/>
                <a:gd name="connsiteX14" fmla="*/ 19254 w 47546"/>
                <a:gd name="connsiteY14" fmla="*/ 91173 h 94333"/>
                <a:gd name="connsiteX15" fmla="*/ 9038 w 47546"/>
                <a:gd name="connsiteY15" fmla="*/ 74480 h 94333"/>
                <a:gd name="connsiteX16" fmla="*/ 25434 w 47546"/>
                <a:gd name="connsiteY16" fmla="*/ 42518 h 94333"/>
                <a:gd name="connsiteX17" fmla="*/ 35271 w 47546"/>
                <a:gd name="connsiteY17" fmla="*/ 61023 h 9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46" h="94333">
                  <a:moveTo>
                    <a:pt x="47756" y="41742"/>
                  </a:moveTo>
                  <a:cubicBezTo>
                    <a:pt x="47756" y="17285"/>
                    <a:pt x="40694" y="75"/>
                    <a:pt x="26190" y="75"/>
                  </a:cubicBezTo>
                  <a:cubicBezTo>
                    <a:pt x="16227" y="75"/>
                    <a:pt x="7021" y="8486"/>
                    <a:pt x="7021" y="15991"/>
                  </a:cubicBezTo>
                  <a:cubicBezTo>
                    <a:pt x="7021" y="19485"/>
                    <a:pt x="9038" y="22979"/>
                    <a:pt x="12444" y="22979"/>
                  </a:cubicBezTo>
                  <a:cubicBezTo>
                    <a:pt x="14966" y="22979"/>
                    <a:pt x="18119" y="21038"/>
                    <a:pt x="18119" y="16638"/>
                  </a:cubicBezTo>
                  <a:cubicBezTo>
                    <a:pt x="18119" y="13662"/>
                    <a:pt x="16732" y="10944"/>
                    <a:pt x="13326" y="10168"/>
                  </a:cubicBezTo>
                  <a:cubicBezTo>
                    <a:pt x="16479" y="5251"/>
                    <a:pt x="21524" y="3569"/>
                    <a:pt x="25308" y="3569"/>
                  </a:cubicBezTo>
                  <a:cubicBezTo>
                    <a:pt x="36784" y="3569"/>
                    <a:pt x="39054" y="19355"/>
                    <a:pt x="39054" y="32684"/>
                  </a:cubicBezTo>
                  <a:cubicBezTo>
                    <a:pt x="39054" y="39413"/>
                    <a:pt x="38550" y="45365"/>
                    <a:pt x="38172" y="48471"/>
                  </a:cubicBezTo>
                  <a:cubicBezTo>
                    <a:pt x="36532" y="43683"/>
                    <a:pt x="32622" y="39154"/>
                    <a:pt x="25686" y="39154"/>
                  </a:cubicBezTo>
                  <a:cubicBezTo>
                    <a:pt x="11813" y="39154"/>
                    <a:pt x="210" y="53129"/>
                    <a:pt x="210" y="70987"/>
                  </a:cubicBezTo>
                  <a:cubicBezTo>
                    <a:pt x="210" y="82503"/>
                    <a:pt x="6264" y="94408"/>
                    <a:pt x="18371" y="94408"/>
                  </a:cubicBezTo>
                  <a:cubicBezTo>
                    <a:pt x="38424" y="94408"/>
                    <a:pt x="47756" y="68399"/>
                    <a:pt x="47756" y="41742"/>
                  </a:cubicBezTo>
                  <a:close/>
                  <a:moveTo>
                    <a:pt x="35271" y="61023"/>
                  </a:moveTo>
                  <a:cubicBezTo>
                    <a:pt x="35271" y="77715"/>
                    <a:pt x="27704" y="91173"/>
                    <a:pt x="19254" y="91173"/>
                  </a:cubicBezTo>
                  <a:cubicBezTo>
                    <a:pt x="10930" y="91173"/>
                    <a:pt x="9038" y="82115"/>
                    <a:pt x="9038" y="74480"/>
                  </a:cubicBezTo>
                  <a:cubicBezTo>
                    <a:pt x="9038" y="57917"/>
                    <a:pt x="16984" y="42518"/>
                    <a:pt x="25434" y="42518"/>
                  </a:cubicBezTo>
                  <a:cubicBezTo>
                    <a:pt x="32118" y="42518"/>
                    <a:pt x="35271" y="49894"/>
                    <a:pt x="35271" y="61023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0F5742E-876E-95AE-F1AB-DF7D393A9370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945618" y="6605185"/>
              <a:ext cx="26043" cy="55707"/>
            </a:xfrm>
            <a:custGeom>
              <a:avLst/>
              <a:gdLst>
                <a:gd name="connsiteX0" fmla="*/ 26259 w 26043"/>
                <a:gd name="connsiteY0" fmla="*/ 11399 h 55707"/>
                <a:gd name="connsiteX1" fmla="*/ 19108 w 26043"/>
                <a:gd name="connsiteY1" fmla="*/ 11399 h 55707"/>
                <a:gd name="connsiteX2" fmla="*/ 22286 w 26043"/>
                <a:gd name="connsiteY2" fmla="*/ 76 h 55707"/>
                <a:gd name="connsiteX3" fmla="*/ 19814 w 26043"/>
                <a:gd name="connsiteY3" fmla="*/ 76 h 55707"/>
                <a:gd name="connsiteX4" fmla="*/ 3129 w 26043"/>
                <a:gd name="connsiteY4" fmla="*/ 12486 h 55707"/>
                <a:gd name="connsiteX5" fmla="*/ 2246 w 26043"/>
                <a:gd name="connsiteY5" fmla="*/ 15656 h 55707"/>
                <a:gd name="connsiteX6" fmla="*/ 9397 w 26043"/>
                <a:gd name="connsiteY6" fmla="*/ 15656 h 55707"/>
                <a:gd name="connsiteX7" fmla="*/ 1805 w 26043"/>
                <a:gd name="connsiteY7" fmla="*/ 43102 h 55707"/>
                <a:gd name="connsiteX8" fmla="*/ 216 w 26043"/>
                <a:gd name="connsiteY8" fmla="*/ 50620 h 55707"/>
                <a:gd name="connsiteX9" fmla="*/ 5248 w 26043"/>
                <a:gd name="connsiteY9" fmla="*/ 55783 h 55707"/>
                <a:gd name="connsiteX10" fmla="*/ 20167 w 26043"/>
                <a:gd name="connsiteY10" fmla="*/ 44008 h 55707"/>
                <a:gd name="connsiteX11" fmla="*/ 17695 w 26043"/>
                <a:gd name="connsiteY11" fmla="*/ 42740 h 55707"/>
                <a:gd name="connsiteX12" fmla="*/ 9838 w 26043"/>
                <a:gd name="connsiteY12" fmla="*/ 50077 h 55707"/>
                <a:gd name="connsiteX13" fmla="*/ 8867 w 26043"/>
                <a:gd name="connsiteY13" fmla="*/ 49080 h 55707"/>
                <a:gd name="connsiteX14" fmla="*/ 9309 w 26043"/>
                <a:gd name="connsiteY14" fmla="*/ 46725 h 55707"/>
                <a:gd name="connsiteX15" fmla="*/ 17960 w 26043"/>
                <a:gd name="connsiteY15" fmla="*/ 15656 h 55707"/>
                <a:gd name="connsiteX16" fmla="*/ 25553 w 26043"/>
                <a:gd name="connsiteY16" fmla="*/ 15656 h 55707"/>
                <a:gd name="connsiteX17" fmla="*/ 26259 w 26043"/>
                <a:gd name="connsiteY17" fmla="*/ 11399 h 5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043" h="55707">
                  <a:moveTo>
                    <a:pt x="26259" y="11399"/>
                  </a:moveTo>
                  <a:lnTo>
                    <a:pt x="19108" y="11399"/>
                  </a:lnTo>
                  <a:lnTo>
                    <a:pt x="22286" y="76"/>
                  </a:lnTo>
                  <a:lnTo>
                    <a:pt x="19814" y="76"/>
                  </a:lnTo>
                  <a:cubicBezTo>
                    <a:pt x="15135" y="6598"/>
                    <a:pt x="9750" y="11036"/>
                    <a:pt x="3129" y="12486"/>
                  </a:cubicBezTo>
                  <a:lnTo>
                    <a:pt x="2246" y="15656"/>
                  </a:lnTo>
                  <a:lnTo>
                    <a:pt x="9397" y="15656"/>
                  </a:lnTo>
                  <a:lnTo>
                    <a:pt x="1805" y="43102"/>
                  </a:lnTo>
                  <a:cubicBezTo>
                    <a:pt x="1363" y="45185"/>
                    <a:pt x="216" y="49080"/>
                    <a:pt x="216" y="50620"/>
                  </a:cubicBezTo>
                  <a:cubicBezTo>
                    <a:pt x="216" y="54515"/>
                    <a:pt x="3129" y="55783"/>
                    <a:pt x="5248" y="55783"/>
                  </a:cubicBezTo>
                  <a:cubicBezTo>
                    <a:pt x="9838" y="55783"/>
                    <a:pt x="14606" y="52613"/>
                    <a:pt x="20167" y="44008"/>
                  </a:cubicBezTo>
                  <a:lnTo>
                    <a:pt x="17695" y="42740"/>
                  </a:lnTo>
                  <a:cubicBezTo>
                    <a:pt x="15047" y="45729"/>
                    <a:pt x="12222" y="50077"/>
                    <a:pt x="9838" y="50077"/>
                  </a:cubicBezTo>
                  <a:cubicBezTo>
                    <a:pt x="9044" y="50077"/>
                    <a:pt x="8867" y="49352"/>
                    <a:pt x="8867" y="49080"/>
                  </a:cubicBezTo>
                  <a:cubicBezTo>
                    <a:pt x="8867" y="48537"/>
                    <a:pt x="9044" y="47993"/>
                    <a:pt x="9309" y="46725"/>
                  </a:cubicBezTo>
                  <a:lnTo>
                    <a:pt x="17960" y="15656"/>
                  </a:lnTo>
                  <a:lnTo>
                    <a:pt x="25553" y="15656"/>
                  </a:lnTo>
                  <a:lnTo>
                    <a:pt x="26259" y="11399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C6623832-739E-75DD-16B7-9AD6DD9AE5A1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4995636" y="6553049"/>
              <a:ext cx="78697" cy="87345"/>
            </a:xfrm>
            <a:custGeom>
              <a:avLst/>
              <a:gdLst>
                <a:gd name="connsiteX0" fmla="*/ 78916 w 78697"/>
                <a:gd name="connsiteY0" fmla="*/ 19744 h 87345"/>
                <a:gd name="connsiteX1" fmla="*/ 52936 w 78697"/>
                <a:gd name="connsiteY1" fmla="*/ 75 h 87345"/>
                <a:gd name="connsiteX2" fmla="*/ 21028 w 78697"/>
                <a:gd name="connsiteY2" fmla="*/ 75 h 87345"/>
                <a:gd name="connsiteX3" fmla="*/ 20650 w 78697"/>
                <a:gd name="connsiteY3" fmla="*/ 2275 h 87345"/>
                <a:gd name="connsiteX4" fmla="*/ 30235 w 78697"/>
                <a:gd name="connsiteY4" fmla="*/ 8486 h 87345"/>
                <a:gd name="connsiteX5" fmla="*/ 28469 w 78697"/>
                <a:gd name="connsiteY5" fmla="*/ 17156 h 87345"/>
                <a:gd name="connsiteX6" fmla="*/ 13588 w 78697"/>
                <a:gd name="connsiteY6" fmla="*/ 72281 h 87345"/>
                <a:gd name="connsiteX7" fmla="*/ 597 w 78697"/>
                <a:gd name="connsiteY7" fmla="*/ 85221 h 87345"/>
                <a:gd name="connsiteX8" fmla="*/ 219 w 78697"/>
                <a:gd name="connsiteY8" fmla="*/ 87420 h 87345"/>
                <a:gd name="connsiteX9" fmla="*/ 39063 w 78697"/>
                <a:gd name="connsiteY9" fmla="*/ 87420 h 87345"/>
                <a:gd name="connsiteX10" fmla="*/ 72106 w 78697"/>
                <a:gd name="connsiteY10" fmla="*/ 61023 h 87345"/>
                <a:gd name="connsiteX11" fmla="*/ 56341 w 78697"/>
                <a:gd name="connsiteY11" fmla="*/ 40836 h 87345"/>
                <a:gd name="connsiteX12" fmla="*/ 78916 w 78697"/>
                <a:gd name="connsiteY12" fmla="*/ 19744 h 87345"/>
                <a:gd name="connsiteX13" fmla="*/ 65674 w 78697"/>
                <a:gd name="connsiteY13" fmla="*/ 18320 h 87345"/>
                <a:gd name="connsiteX14" fmla="*/ 44486 w 78697"/>
                <a:gd name="connsiteY14" fmla="*/ 38895 h 87345"/>
                <a:gd name="connsiteX15" fmla="*/ 35280 w 78697"/>
                <a:gd name="connsiteY15" fmla="*/ 38895 h 87345"/>
                <a:gd name="connsiteX16" fmla="*/ 44486 w 78697"/>
                <a:gd name="connsiteY16" fmla="*/ 4345 h 87345"/>
                <a:gd name="connsiteX17" fmla="*/ 50792 w 78697"/>
                <a:gd name="connsiteY17" fmla="*/ 4345 h 87345"/>
                <a:gd name="connsiteX18" fmla="*/ 65674 w 78697"/>
                <a:gd name="connsiteY18" fmla="*/ 18320 h 87345"/>
                <a:gd name="connsiteX19" fmla="*/ 58107 w 78697"/>
                <a:gd name="connsiteY19" fmla="*/ 60246 h 87345"/>
                <a:gd name="connsiteX20" fmla="*/ 32757 w 78697"/>
                <a:gd name="connsiteY20" fmla="*/ 83150 h 87345"/>
                <a:gd name="connsiteX21" fmla="*/ 24055 w 78697"/>
                <a:gd name="connsiteY21" fmla="*/ 83150 h 87345"/>
                <a:gd name="connsiteX22" fmla="*/ 34019 w 78697"/>
                <a:gd name="connsiteY22" fmla="*/ 43295 h 87345"/>
                <a:gd name="connsiteX23" fmla="*/ 41712 w 78697"/>
                <a:gd name="connsiteY23" fmla="*/ 43295 h 87345"/>
                <a:gd name="connsiteX24" fmla="*/ 58107 w 78697"/>
                <a:gd name="connsiteY24" fmla="*/ 60246 h 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697" h="87345">
                  <a:moveTo>
                    <a:pt x="78916" y="19744"/>
                  </a:moveTo>
                  <a:cubicBezTo>
                    <a:pt x="78916" y="7580"/>
                    <a:pt x="69331" y="75"/>
                    <a:pt x="52936" y="75"/>
                  </a:cubicBezTo>
                  <a:lnTo>
                    <a:pt x="21028" y="75"/>
                  </a:lnTo>
                  <a:lnTo>
                    <a:pt x="20650" y="2275"/>
                  </a:lnTo>
                  <a:cubicBezTo>
                    <a:pt x="24560" y="2275"/>
                    <a:pt x="30235" y="2663"/>
                    <a:pt x="30235" y="8486"/>
                  </a:cubicBezTo>
                  <a:cubicBezTo>
                    <a:pt x="30235" y="10297"/>
                    <a:pt x="29857" y="12368"/>
                    <a:pt x="28469" y="17156"/>
                  </a:cubicBezTo>
                  <a:lnTo>
                    <a:pt x="13588" y="72281"/>
                  </a:lnTo>
                  <a:cubicBezTo>
                    <a:pt x="10056" y="85350"/>
                    <a:pt x="5768" y="85221"/>
                    <a:pt x="597" y="85221"/>
                  </a:cubicBezTo>
                  <a:lnTo>
                    <a:pt x="219" y="87420"/>
                  </a:lnTo>
                  <a:lnTo>
                    <a:pt x="39063" y="87420"/>
                  </a:lnTo>
                  <a:cubicBezTo>
                    <a:pt x="61890" y="87420"/>
                    <a:pt x="72106" y="72539"/>
                    <a:pt x="72106" y="61023"/>
                  </a:cubicBezTo>
                  <a:cubicBezTo>
                    <a:pt x="72106" y="53129"/>
                    <a:pt x="67187" y="44718"/>
                    <a:pt x="56341" y="40836"/>
                  </a:cubicBezTo>
                  <a:cubicBezTo>
                    <a:pt x="68701" y="38895"/>
                    <a:pt x="78916" y="31131"/>
                    <a:pt x="78916" y="19744"/>
                  </a:cubicBezTo>
                  <a:close/>
                  <a:moveTo>
                    <a:pt x="65674" y="18320"/>
                  </a:moveTo>
                  <a:cubicBezTo>
                    <a:pt x="65674" y="27896"/>
                    <a:pt x="57855" y="38895"/>
                    <a:pt x="44486" y="38895"/>
                  </a:cubicBezTo>
                  <a:cubicBezTo>
                    <a:pt x="44486" y="38895"/>
                    <a:pt x="38307" y="39024"/>
                    <a:pt x="35280" y="38895"/>
                  </a:cubicBezTo>
                  <a:lnTo>
                    <a:pt x="44486" y="4345"/>
                  </a:lnTo>
                  <a:lnTo>
                    <a:pt x="50792" y="4345"/>
                  </a:lnTo>
                  <a:cubicBezTo>
                    <a:pt x="61134" y="4345"/>
                    <a:pt x="65674" y="10944"/>
                    <a:pt x="65674" y="18320"/>
                  </a:cubicBezTo>
                  <a:close/>
                  <a:moveTo>
                    <a:pt x="58107" y="60246"/>
                  </a:moveTo>
                  <a:cubicBezTo>
                    <a:pt x="58107" y="71116"/>
                    <a:pt x="49909" y="83150"/>
                    <a:pt x="32757" y="83150"/>
                  </a:cubicBezTo>
                  <a:lnTo>
                    <a:pt x="24055" y="83150"/>
                  </a:lnTo>
                  <a:lnTo>
                    <a:pt x="34019" y="43295"/>
                  </a:lnTo>
                  <a:cubicBezTo>
                    <a:pt x="37676" y="43165"/>
                    <a:pt x="41712" y="43295"/>
                    <a:pt x="41712" y="43295"/>
                  </a:cubicBezTo>
                  <a:cubicBezTo>
                    <a:pt x="52684" y="43295"/>
                    <a:pt x="58107" y="51318"/>
                    <a:pt x="58107" y="60246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CD49303A-5AA7-40B9-D026-E8B3C8F890B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5088874" y="6542477"/>
              <a:ext cx="45641" cy="45562"/>
            </a:xfrm>
            <a:custGeom>
              <a:avLst/>
              <a:gdLst>
                <a:gd name="connsiteX0" fmla="*/ 45869 w 45641"/>
                <a:gd name="connsiteY0" fmla="*/ 34220 h 45562"/>
                <a:gd name="connsiteX1" fmla="*/ 43574 w 45641"/>
                <a:gd name="connsiteY1" fmla="*/ 32589 h 45562"/>
                <a:gd name="connsiteX2" fmla="*/ 36334 w 45641"/>
                <a:gd name="connsiteY2" fmla="*/ 39473 h 45562"/>
                <a:gd name="connsiteX3" fmla="*/ 35716 w 45641"/>
                <a:gd name="connsiteY3" fmla="*/ 38024 h 45562"/>
                <a:gd name="connsiteX4" fmla="*/ 36246 w 45641"/>
                <a:gd name="connsiteY4" fmla="*/ 34038 h 45562"/>
                <a:gd name="connsiteX5" fmla="*/ 45516 w 45641"/>
                <a:gd name="connsiteY5" fmla="*/ 71 h 45562"/>
                <a:gd name="connsiteX6" fmla="*/ 37394 w 45641"/>
                <a:gd name="connsiteY6" fmla="*/ 1339 h 45562"/>
                <a:gd name="connsiteX7" fmla="*/ 36423 w 45641"/>
                <a:gd name="connsiteY7" fmla="*/ 4781 h 45562"/>
                <a:gd name="connsiteX8" fmla="*/ 28566 w 45641"/>
                <a:gd name="connsiteY8" fmla="*/ 252 h 45562"/>
                <a:gd name="connsiteX9" fmla="*/ 227 w 45641"/>
                <a:gd name="connsiteY9" fmla="*/ 33857 h 45562"/>
                <a:gd name="connsiteX10" fmla="*/ 10026 w 45641"/>
                <a:gd name="connsiteY10" fmla="*/ 45633 h 45562"/>
                <a:gd name="connsiteX11" fmla="*/ 27859 w 45641"/>
                <a:gd name="connsiteY11" fmla="*/ 34310 h 45562"/>
                <a:gd name="connsiteX12" fmla="*/ 26888 w 45641"/>
                <a:gd name="connsiteY12" fmla="*/ 40379 h 45562"/>
                <a:gd name="connsiteX13" fmla="*/ 31567 w 45641"/>
                <a:gd name="connsiteY13" fmla="*/ 45633 h 45562"/>
                <a:gd name="connsiteX14" fmla="*/ 45869 w 45641"/>
                <a:gd name="connsiteY14" fmla="*/ 34220 h 45562"/>
                <a:gd name="connsiteX15" fmla="*/ 34216 w 45641"/>
                <a:gd name="connsiteY15" fmla="*/ 9672 h 45562"/>
                <a:gd name="connsiteX16" fmla="*/ 14617 w 45641"/>
                <a:gd name="connsiteY16" fmla="*/ 39201 h 45562"/>
                <a:gd name="connsiteX17" fmla="*/ 9408 w 45641"/>
                <a:gd name="connsiteY17" fmla="*/ 32770 h 45562"/>
                <a:gd name="connsiteX18" fmla="*/ 28919 w 45641"/>
                <a:gd name="connsiteY18" fmla="*/ 3513 h 45562"/>
                <a:gd name="connsiteX19" fmla="*/ 34216 w 45641"/>
                <a:gd name="connsiteY19" fmla="*/ 9672 h 4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641" h="45562">
                  <a:moveTo>
                    <a:pt x="45869" y="34220"/>
                  </a:moveTo>
                  <a:lnTo>
                    <a:pt x="43574" y="32589"/>
                  </a:lnTo>
                  <a:cubicBezTo>
                    <a:pt x="39866" y="37390"/>
                    <a:pt x="37747" y="39473"/>
                    <a:pt x="36334" y="39473"/>
                  </a:cubicBezTo>
                  <a:cubicBezTo>
                    <a:pt x="35716" y="39473"/>
                    <a:pt x="35716" y="38839"/>
                    <a:pt x="35716" y="38024"/>
                  </a:cubicBezTo>
                  <a:cubicBezTo>
                    <a:pt x="35716" y="36937"/>
                    <a:pt x="35805" y="35578"/>
                    <a:pt x="36246" y="34038"/>
                  </a:cubicBezTo>
                  <a:lnTo>
                    <a:pt x="45516" y="71"/>
                  </a:lnTo>
                  <a:lnTo>
                    <a:pt x="37394" y="1339"/>
                  </a:lnTo>
                  <a:lnTo>
                    <a:pt x="36423" y="4781"/>
                  </a:lnTo>
                  <a:cubicBezTo>
                    <a:pt x="35010" y="2063"/>
                    <a:pt x="31920" y="252"/>
                    <a:pt x="28566" y="252"/>
                  </a:cubicBezTo>
                  <a:cubicBezTo>
                    <a:pt x="15765" y="252"/>
                    <a:pt x="227" y="18911"/>
                    <a:pt x="227" y="33857"/>
                  </a:cubicBezTo>
                  <a:cubicBezTo>
                    <a:pt x="227" y="38024"/>
                    <a:pt x="1904" y="45633"/>
                    <a:pt x="10026" y="45633"/>
                  </a:cubicBezTo>
                  <a:cubicBezTo>
                    <a:pt x="16206" y="45633"/>
                    <a:pt x="22916" y="41013"/>
                    <a:pt x="27859" y="34310"/>
                  </a:cubicBezTo>
                  <a:cubicBezTo>
                    <a:pt x="27241" y="36846"/>
                    <a:pt x="26888" y="39383"/>
                    <a:pt x="26888" y="40379"/>
                  </a:cubicBezTo>
                  <a:cubicBezTo>
                    <a:pt x="26888" y="42825"/>
                    <a:pt x="28036" y="45633"/>
                    <a:pt x="31567" y="45633"/>
                  </a:cubicBezTo>
                  <a:cubicBezTo>
                    <a:pt x="35628" y="45633"/>
                    <a:pt x="40484" y="42009"/>
                    <a:pt x="45869" y="34220"/>
                  </a:cubicBezTo>
                  <a:close/>
                  <a:moveTo>
                    <a:pt x="34216" y="9672"/>
                  </a:moveTo>
                  <a:cubicBezTo>
                    <a:pt x="34216" y="17824"/>
                    <a:pt x="25476" y="39201"/>
                    <a:pt x="14617" y="39201"/>
                  </a:cubicBezTo>
                  <a:cubicBezTo>
                    <a:pt x="12410" y="39201"/>
                    <a:pt x="9408" y="37933"/>
                    <a:pt x="9408" y="32770"/>
                  </a:cubicBezTo>
                  <a:cubicBezTo>
                    <a:pt x="9408" y="24256"/>
                    <a:pt x="18413" y="3513"/>
                    <a:pt x="28919" y="3513"/>
                  </a:cubicBezTo>
                  <a:cubicBezTo>
                    <a:pt x="31126" y="3513"/>
                    <a:pt x="34216" y="4781"/>
                    <a:pt x="34216" y="967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E3964952-0C6A-2A3D-86FB-B46D20F1C85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5194569" y="6591093"/>
              <a:ext cx="84246" cy="33385"/>
            </a:xfrm>
            <a:custGeom>
              <a:avLst/>
              <a:gdLst>
                <a:gd name="connsiteX0" fmla="*/ 84481 w 84246"/>
                <a:gd name="connsiteY0" fmla="*/ 7321 h 33385"/>
                <a:gd name="connsiteX1" fmla="*/ 84481 w 84246"/>
                <a:gd name="connsiteY1" fmla="*/ 75 h 33385"/>
                <a:gd name="connsiteX2" fmla="*/ 235 w 84246"/>
                <a:gd name="connsiteY2" fmla="*/ 75 h 33385"/>
                <a:gd name="connsiteX3" fmla="*/ 235 w 84246"/>
                <a:gd name="connsiteY3" fmla="*/ 7321 h 33385"/>
                <a:gd name="connsiteX4" fmla="*/ 84481 w 84246"/>
                <a:gd name="connsiteY4" fmla="*/ 7321 h 33385"/>
                <a:gd name="connsiteX5" fmla="*/ 84481 w 84246"/>
                <a:gd name="connsiteY5" fmla="*/ 33460 h 33385"/>
                <a:gd name="connsiteX6" fmla="*/ 84481 w 84246"/>
                <a:gd name="connsiteY6" fmla="*/ 26214 h 33385"/>
                <a:gd name="connsiteX7" fmla="*/ 235 w 84246"/>
                <a:gd name="connsiteY7" fmla="*/ 26214 h 33385"/>
                <a:gd name="connsiteX8" fmla="*/ 235 w 84246"/>
                <a:gd name="connsiteY8" fmla="*/ 33460 h 33385"/>
                <a:gd name="connsiteX9" fmla="*/ 84481 w 84246"/>
                <a:gd name="connsiteY9" fmla="*/ 33460 h 3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46" h="33385">
                  <a:moveTo>
                    <a:pt x="84481" y="7321"/>
                  </a:moveTo>
                  <a:lnTo>
                    <a:pt x="84481" y="75"/>
                  </a:lnTo>
                  <a:lnTo>
                    <a:pt x="235" y="75"/>
                  </a:lnTo>
                  <a:lnTo>
                    <a:pt x="235" y="7321"/>
                  </a:lnTo>
                  <a:lnTo>
                    <a:pt x="84481" y="7321"/>
                  </a:lnTo>
                  <a:close/>
                  <a:moveTo>
                    <a:pt x="84481" y="33460"/>
                  </a:moveTo>
                  <a:lnTo>
                    <a:pt x="84481" y="26214"/>
                  </a:lnTo>
                  <a:lnTo>
                    <a:pt x="235" y="26214"/>
                  </a:lnTo>
                  <a:lnTo>
                    <a:pt x="235" y="33460"/>
                  </a:lnTo>
                  <a:lnTo>
                    <a:pt x="84481" y="33460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BDE7CD85-1253-2E34-EA59-615C655B85EE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5330747" y="6553567"/>
              <a:ext cx="48302" cy="88380"/>
            </a:xfrm>
            <a:custGeom>
              <a:avLst/>
              <a:gdLst>
                <a:gd name="connsiteX0" fmla="*/ 48549 w 48302"/>
                <a:gd name="connsiteY0" fmla="*/ 58952 h 88380"/>
                <a:gd name="connsiteX1" fmla="*/ 33415 w 48302"/>
                <a:gd name="connsiteY1" fmla="*/ 36436 h 88380"/>
                <a:gd name="connsiteX2" fmla="*/ 44261 w 48302"/>
                <a:gd name="connsiteY2" fmla="*/ 17285 h 88380"/>
                <a:gd name="connsiteX3" fmla="*/ 24713 w 48302"/>
                <a:gd name="connsiteY3" fmla="*/ 75 h 88380"/>
                <a:gd name="connsiteX4" fmla="*/ 1129 w 48302"/>
                <a:gd name="connsiteY4" fmla="*/ 19614 h 88380"/>
                <a:gd name="connsiteX5" fmla="*/ 3146 w 48302"/>
                <a:gd name="connsiteY5" fmla="*/ 20261 h 88380"/>
                <a:gd name="connsiteX6" fmla="*/ 20046 w 48302"/>
                <a:gd name="connsiteY6" fmla="*/ 8356 h 88380"/>
                <a:gd name="connsiteX7" fmla="*/ 34297 w 48302"/>
                <a:gd name="connsiteY7" fmla="*/ 21944 h 88380"/>
                <a:gd name="connsiteX8" fmla="*/ 15254 w 48302"/>
                <a:gd name="connsiteY8" fmla="*/ 42130 h 88380"/>
                <a:gd name="connsiteX9" fmla="*/ 15001 w 48302"/>
                <a:gd name="connsiteY9" fmla="*/ 44848 h 88380"/>
                <a:gd name="connsiteX10" fmla="*/ 39468 w 48302"/>
                <a:gd name="connsiteY10" fmla="*/ 65034 h 88380"/>
                <a:gd name="connsiteX11" fmla="*/ 23577 w 48302"/>
                <a:gd name="connsiteY11" fmla="*/ 83538 h 88380"/>
                <a:gd name="connsiteX12" fmla="*/ 5164 w 48302"/>
                <a:gd name="connsiteY12" fmla="*/ 76292 h 88380"/>
                <a:gd name="connsiteX13" fmla="*/ 246 w 48302"/>
                <a:gd name="connsiteY13" fmla="*/ 81468 h 88380"/>
                <a:gd name="connsiteX14" fmla="*/ 13866 w 48302"/>
                <a:gd name="connsiteY14" fmla="*/ 88456 h 88380"/>
                <a:gd name="connsiteX15" fmla="*/ 48549 w 48302"/>
                <a:gd name="connsiteY15" fmla="*/ 58952 h 8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02" h="88380">
                  <a:moveTo>
                    <a:pt x="48549" y="58952"/>
                  </a:moveTo>
                  <a:cubicBezTo>
                    <a:pt x="48549" y="45365"/>
                    <a:pt x="40982" y="39542"/>
                    <a:pt x="33415" y="36436"/>
                  </a:cubicBezTo>
                  <a:cubicBezTo>
                    <a:pt x="41612" y="30096"/>
                    <a:pt x="44261" y="24273"/>
                    <a:pt x="44261" y="17285"/>
                  </a:cubicBezTo>
                  <a:cubicBezTo>
                    <a:pt x="44261" y="9780"/>
                    <a:pt x="38333" y="75"/>
                    <a:pt x="24713" y="75"/>
                  </a:cubicBezTo>
                  <a:cubicBezTo>
                    <a:pt x="14749" y="75"/>
                    <a:pt x="5417" y="5639"/>
                    <a:pt x="1129" y="19614"/>
                  </a:cubicBezTo>
                  <a:lnTo>
                    <a:pt x="3146" y="20261"/>
                  </a:lnTo>
                  <a:cubicBezTo>
                    <a:pt x="5795" y="14956"/>
                    <a:pt x="10966" y="8356"/>
                    <a:pt x="20046" y="8356"/>
                  </a:cubicBezTo>
                  <a:cubicBezTo>
                    <a:pt x="29001" y="8356"/>
                    <a:pt x="34297" y="14697"/>
                    <a:pt x="34297" y="21944"/>
                  </a:cubicBezTo>
                  <a:cubicBezTo>
                    <a:pt x="34297" y="32037"/>
                    <a:pt x="26730" y="39413"/>
                    <a:pt x="15254" y="42130"/>
                  </a:cubicBezTo>
                  <a:lnTo>
                    <a:pt x="15001" y="44848"/>
                  </a:lnTo>
                  <a:cubicBezTo>
                    <a:pt x="34676" y="43812"/>
                    <a:pt x="39468" y="57011"/>
                    <a:pt x="39468" y="65034"/>
                  </a:cubicBezTo>
                  <a:cubicBezTo>
                    <a:pt x="39468" y="74739"/>
                    <a:pt x="32532" y="83538"/>
                    <a:pt x="23577" y="83538"/>
                  </a:cubicBezTo>
                  <a:cubicBezTo>
                    <a:pt x="15506" y="83538"/>
                    <a:pt x="11849" y="76292"/>
                    <a:pt x="5164" y="76292"/>
                  </a:cubicBezTo>
                  <a:cubicBezTo>
                    <a:pt x="2894" y="76292"/>
                    <a:pt x="246" y="78492"/>
                    <a:pt x="246" y="81468"/>
                  </a:cubicBezTo>
                  <a:cubicBezTo>
                    <a:pt x="246" y="86903"/>
                    <a:pt x="8191" y="88456"/>
                    <a:pt x="13866" y="88456"/>
                  </a:cubicBezTo>
                  <a:cubicBezTo>
                    <a:pt x="33919" y="88456"/>
                    <a:pt x="48549" y="76680"/>
                    <a:pt x="48549" y="5895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95EB0B3E-BD58-61DA-3DBA-0E52A8D724DB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5392545" y="6547614"/>
              <a:ext cx="49942" cy="120472"/>
            </a:xfrm>
            <a:custGeom>
              <a:avLst/>
              <a:gdLst>
                <a:gd name="connsiteX0" fmla="*/ 50193 w 49942"/>
                <a:gd name="connsiteY0" fmla="*/ 75 h 120472"/>
                <a:gd name="connsiteX1" fmla="*/ 44013 w 49942"/>
                <a:gd name="connsiteY1" fmla="*/ 75 h 120472"/>
                <a:gd name="connsiteX2" fmla="*/ 251 w 49942"/>
                <a:gd name="connsiteY2" fmla="*/ 120547 h 120472"/>
                <a:gd name="connsiteX3" fmla="*/ 6683 w 49942"/>
                <a:gd name="connsiteY3" fmla="*/ 120547 h 120472"/>
                <a:gd name="connsiteX4" fmla="*/ 50193 w 49942"/>
                <a:gd name="connsiteY4" fmla="*/ 75 h 1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42" h="120472">
                  <a:moveTo>
                    <a:pt x="50193" y="75"/>
                  </a:moveTo>
                  <a:lnTo>
                    <a:pt x="44013" y="75"/>
                  </a:lnTo>
                  <a:lnTo>
                    <a:pt x="251" y="120547"/>
                  </a:lnTo>
                  <a:lnTo>
                    <a:pt x="6683" y="120547"/>
                  </a:lnTo>
                  <a:lnTo>
                    <a:pt x="50193" y="75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E70CFDF2-1D51-B556-20AD-B589F0B24A60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5455351" y="6553567"/>
              <a:ext cx="54987" cy="86828"/>
            </a:xfrm>
            <a:custGeom>
              <a:avLst/>
              <a:gdLst>
                <a:gd name="connsiteX0" fmla="*/ 55243 w 54987"/>
                <a:gd name="connsiteY0" fmla="*/ 65422 h 86828"/>
                <a:gd name="connsiteX1" fmla="*/ 55243 w 54987"/>
                <a:gd name="connsiteY1" fmla="*/ 56752 h 86828"/>
                <a:gd name="connsiteX2" fmla="*/ 42883 w 54987"/>
                <a:gd name="connsiteY2" fmla="*/ 56752 h 86828"/>
                <a:gd name="connsiteX3" fmla="*/ 42883 w 54987"/>
                <a:gd name="connsiteY3" fmla="*/ 75 h 86828"/>
                <a:gd name="connsiteX4" fmla="*/ 36830 w 54987"/>
                <a:gd name="connsiteY4" fmla="*/ 75 h 86828"/>
                <a:gd name="connsiteX5" fmla="*/ 256 w 54987"/>
                <a:gd name="connsiteY5" fmla="*/ 56494 h 86828"/>
                <a:gd name="connsiteX6" fmla="*/ 256 w 54987"/>
                <a:gd name="connsiteY6" fmla="*/ 65422 h 86828"/>
                <a:gd name="connsiteX7" fmla="*/ 32668 w 54987"/>
                <a:gd name="connsiteY7" fmla="*/ 65422 h 86828"/>
                <a:gd name="connsiteX8" fmla="*/ 32668 w 54987"/>
                <a:gd name="connsiteY8" fmla="*/ 86903 h 86828"/>
                <a:gd name="connsiteX9" fmla="*/ 42883 w 54987"/>
                <a:gd name="connsiteY9" fmla="*/ 86903 h 86828"/>
                <a:gd name="connsiteX10" fmla="*/ 42883 w 54987"/>
                <a:gd name="connsiteY10" fmla="*/ 65422 h 86828"/>
                <a:gd name="connsiteX11" fmla="*/ 55243 w 54987"/>
                <a:gd name="connsiteY11" fmla="*/ 65422 h 86828"/>
                <a:gd name="connsiteX12" fmla="*/ 32668 w 54987"/>
                <a:gd name="connsiteY12" fmla="*/ 56752 h 86828"/>
                <a:gd name="connsiteX13" fmla="*/ 5427 w 54987"/>
                <a:gd name="connsiteY13" fmla="*/ 56752 h 86828"/>
                <a:gd name="connsiteX14" fmla="*/ 32416 w 54987"/>
                <a:gd name="connsiteY14" fmla="*/ 13662 h 86828"/>
                <a:gd name="connsiteX15" fmla="*/ 32668 w 54987"/>
                <a:gd name="connsiteY15" fmla="*/ 13662 h 86828"/>
                <a:gd name="connsiteX16" fmla="*/ 32668 w 54987"/>
                <a:gd name="connsiteY16" fmla="*/ 56752 h 8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87" h="86828">
                  <a:moveTo>
                    <a:pt x="55243" y="65422"/>
                  </a:moveTo>
                  <a:lnTo>
                    <a:pt x="55243" y="56752"/>
                  </a:lnTo>
                  <a:lnTo>
                    <a:pt x="42883" y="56752"/>
                  </a:lnTo>
                  <a:lnTo>
                    <a:pt x="42883" y="75"/>
                  </a:lnTo>
                  <a:lnTo>
                    <a:pt x="36830" y="75"/>
                  </a:lnTo>
                  <a:lnTo>
                    <a:pt x="256" y="56494"/>
                  </a:lnTo>
                  <a:lnTo>
                    <a:pt x="256" y="65422"/>
                  </a:lnTo>
                  <a:lnTo>
                    <a:pt x="32668" y="65422"/>
                  </a:lnTo>
                  <a:lnTo>
                    <a:pt x="32668" y="86903"/>
                  </a:lnTo>
                  <a:lnTo>
                    <a:pt x="42883" y="86903"/>
                  </a:lnTo>
                  <a:lnTo>
                    <a:pt x="42883" y="65422"/>
                  </a:lnTo>
                  <a:lnTo>
                    <a:pt x="55243" y="65422"/>
                  </a:lnTo>
                  <a:close/>
                  <a:moveTo>
                    <a:pt x="32668" y="56752"/>
                  </a:moveTo>
                  <a:lnTo>
                    <a:pt x="5427" y="56752"/>
                  </a:lnTo>
                  <a:lnTo>
                    <a:pt x="32416" y="13662"/>
                  </a:lnTo>
                  <a:lnTo>
                    <a:pt x="32668" y="13662"/>
                  </a:lnTo>
                  <a:lnTo>
                    <a:pt x="32668" y="56752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73F9FA2-6F5C-0A78-9FE5-EBC1FDD0B68B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5522320" y="6547614"/>
              <a:ext cx="47546" cy="94333"/>
            </a:xfrm>
            <a:custGeom>
              <a:avLst/>
              <a:gdLst>
                <a:gd name="connsiteX0" fmla="*/ 47807 w 47546"/>
                <a:gd name="connsiteY0" fmla="*/ 41742 h 94333"/>
                <a:gd name="connsiteX1" fmla="*/ 26241 w 47546"/>
                <a:gd name="connsiteY1" fmla="*/ 75 h 94333"/>
                <a:gd name="connsiteX2" fmla="*/ 7071 w 47546"/>
                <a:gd name="connsiteY2" fmla="*/ 15991 h 94333"/>
                <a:gd name="connsiteX3" fmla="*/ 12494 w 47546"/>
                <a:gd name="connsiteY3" fmla="*/ 22979 h 94333"/>
                <a:gd name="connsiteX4" fmla="*/ 18169 w 47546"/>
                <a:gd name="connsiteY4" fmla="*/ 16638 h 94333"/>
                <a:gd name="connsiteX5" fmla="*/ 13377 w 47546"/>
                <a:gd name="connsiteY5" fmla="*/ 10168 h 94333"/>
                <a:gd name="connsiteX6" fmla="*/ 25358 w 47546"/>
                <a:gd name="connsiteY6" fmla="*/ 3569 h 94333"/>
                <a:gd name="connsiteX7" fmla="*/ 39105 w 47546"/>
                <a:gd name="connsiteY7" fmla="*/ 32684 h 94333"/>
                <a:gd name="connsiteX8" fmla="*/ 38222 w 47546"/>
                <a:gd name="connsiteY8" fmla="*/ 48471 h 94333"/>
                <a:gd name="connsiteX9" fmla="*/ 25736 w 47546"/>
                <a:gd name="connsiteY9" fmla="*/ 39154 h 94333"/>
                <a:gd name="connsiteX10" fmla="*/ 261 w 47546"/>
                <a:gd name="connsiteY10" fmla="*/ 70987 h 94333"/>
                <a:gd name="connsiteX11" fmla="*/ 18422 w 47546"/>
                <a:gd name="connsiteY11" fmla="*/ 94408 h 94333"/>
                <a:gd name="connsiteX12" fmla="*/ 47807 w 47546"/>
                <a:gd name="connsiteY12" fmla="*/ 41742 h 94333"/>
                <a:gd name="connsiteX13" fmla="*/ 35321 w 47546"/>
                <a:gd name="connsiteY13" fmla="*/ 61023 h 94333"/>
                <a:gd name="connsiteX14" fmla="*/ 19304 w 47546"/>
                <a:gd name="connsiteY14" fmla="*/ 91173 h 94333"/>
                <a:gd name="connsiteX15" fmla="*/ 9089 w 47546"/>
                <a:gd name="connsiteY15" fmla="*/ 74480 h 94333"/>
                <a:gd name="connsiteX16" fmla="*/ 25484 w 47546"/>
                <a:gd name="connsiteY16" fmla="*/ 42518 h 94333"/>
                <a:gd name="connsiteX17" fmla="*/ 35321 w 47546"/>
                <a:gd name="connsiteY17" fmla="*/ 61023 h 9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546" h="94333">
                  <a:moveTo>
                    <a:pt x="47807" y="41742"/>
                  </a:moveTo>
                  <a:cubicBezTo>
                    <a:pt x="47807" y="17285"/>
                    <a:pt x="40744" y="75"/>
                    <a:pt x="26241" y="75"/>
                  </a:cubicBezTo>
                  <a:cubicBezTo>
                    <a:pt x="16278" y="75"/>
                    <a:pt x="7071" y="8486"/>
                    <a:pt x="7071" y="15991"/>
                  </a:cubicBezTo>
                  <a:cubicBezTo>
                    <a:pt x="7071" y="19485"/>
                    <a:pt x="9089" y="22979"/>
                    <a:pt x="12494" y="22979"/>
                  </a:cubicBezTo>
                  <a:cubicBezTo>
                    <a:pt x="15016" y="22979"/>
                    <a:pt x="18169" y="21038"/>
                    <a:pt x="18169" y="16638"/>
                  </a:cubicBezTo>
                  <a:cubicBezTo>
                    <a:pt x="18169" y="13662"/>
                    <a:pt x="16782" y="10944"/>
                    <a:pt x="13377" y="10168"/>
                  </a:cubicBezTo>
                  <a:cubicBezTo>
                    <a:pt x="16530" y="5251"/>
                    <a:pt x="21575" y="3569"/>
                    <a:pt x="25358" y="3569"/>
                  </a:cubicBezTo>
                  <a:cubicBezTo>
                    <a:pt x="36835" y="3569"/>
                    <a:pt x="39105" y="19355"/>
                    <a:pt x="39105" y="32684"/>
                  </a:cubicBezTo>
                  <a:cubicBezTo>
                    <a:pt x="39105" y="39413"/>
                    <a:pt x="38600" y="45365"/>
                    <a:pt x="38222" y="48471"/>
                  </a:cubicBezTo>
                  <a:cubicBezTo>
                    <a:pt x="36583" y="43683"/>
                    <a:pt x="32673" y="39154"/>
                    <a:pt x="25736" y="39154"/>
                  </a:cubicBezTo>
                  <a:cubicBezTo>
                    <a:pt x="11863" y="39154"/>
                    <a:pt x="261" y="53129"/>
                    <a:pt x="261" y="70987"/>
                  </a:cubicBezTo>
                  <a:cubicBezTo>
                    <a:pt x="261" y="82503"/>
                    <a:pt x="6314" y="94408"/>
                    <a:pt x="18422" y="94408"/>
                  </a:cubicBezTo>
                  <a:cubicBezTo>
                    <a:pt x="38474" y="94408"/>
                    <a:pt x="47807" y="68399"/>
                    <a:pt x="47807" y="41742"/>
                  </a:cubicBezTo>
                  <a:close/>
                  <a:moveTo>
                    <a:pt x="35321" y="61023"/>
                  </a:moveTo>
                  <a:cubicBezTo>
                    <a:pt x="35321" y="77715"/>
                    <a:pt x="27754" y="91173"/>
                    <a:pt x="19304" y="91173"/>
                  </a:cubicBezTo>
                  <a:cubicBezTo>
                    <a:pt x="10981" y="91173"/>
                    <a:pt x="9089" y="82115"/>
                    <a:pt x="9089" y="74480"/>
                  </a:cubicBezTo>
                  <a:cubicBezTo>
                    <a:pt x="9089" y="57917"/>
                    <a:pt x="17034" y="42518"/>
                    <a:pt x="25484" y="42518"/>
                  </a:cubicBezTo>
                  <a:cubicBezTo>
                    <a:pt x="32168" y="42518"/>
                    <a:pt x="35321" y="49894"/>
                    <a:pt x="35321" y="61023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0CED53E-BD4F-FBC6-AF13-DD0E4F729302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5584948" y="6605185"/>
              <a:ext cx="26043" cy="55707"/>
            </a:xfrm>
            <a:custGeom>
              <a:avLst/>
              <a:gdLst>
                <a:gd name="connsiteX0" fmla="*/ 26309 w 26043"/>
                <a:gd name="connsiteY0" fmla="*/ 11399 h 55707"/>
                <a:gd name="connsiteX1" fmla="*/ 19158 w 26043"/>
                <a:gd name="connsiteY1" fmla="*/ 11399 h 55707"/>
                <a:gd name="connsiteX2" fmla="*/ 22337 w 26043"/>
                <a:gd name="connsiteY2" fmla="*/ 76 h 55707"/>
                <a:gd name="connsiteX3" fmla="*/ 19865 w 26043"/>
                <a:gd name="connsiteY3" fmla="*/ 76 h 55707"/>
                <a:gd name="connsiteX4" fmla="*/ 3179 w 26043"/>
                <a:gd name="connsiteY4" fmla="*/ 12486 h 55707"/>
                <a:gd name="connsiteX5" fmla="*/ 2297 w 26043"/>
                <a:gd name="connsiteY5" fmla="*/ 15656 h 55707"/>
                <a:gd name="connsiteX6" fmla="*/ 9447 w 26043"/>
                <a:gd name="connsiteY6" fmla="*/ 15656 h 55707"/>
                <a:gd name="connsiteX7" fmla="*/ 1855 w 26043"/>
                <a:gd name="connsiteY7" fmla="*/ 43102 h 55707"/>
                <a:gd name="connsiteX8" fmla="*/ 266 w 26043"/>
                <a:gd name="connsiteY8" fmla="*/ 50620 h 55707"/>
                <a:gd name="connsiteX9" fmla="*/ 5298 w 26043"/>
                <a:gd name="connsiteY9" fmla="*/ 55783 h 55707"/>
                <a:gd name="connsiteX10" fmla="*/ 20218 w 26043"/>
                <a:gd name="connsiteY10" fmla="*/ 44008 h 55707"/>
                <a:gd name="connsiteX11" fmla="*/ 17746 w 26043"/>
                <a:gd name="connsiteY11" fmla="*/ 42740 h 55707"/>
                <a:gd name="connsiteX12" fmla="*/ 9889 w 26043"/>
                <a:gd name="connsiteY12" fmla="*/ 50077 h 55707"/>
                <a:gd name="connsiteX13" fmla="*/ 8918 w 26043"/>
                <a:gd name="connsiteY13" fmla="*/ 49080 h 55707"/>
                <a:gd name="connsiteX14" fmla="*/ 9359 w 26043"/>
                <a:gd name="connsiteY14" fmla="*/ 46725 h 55707"/>
                <a:gd name="connsiteX15" fmla="*/ 18011 w 26043"/>
                <a:gd name="connsiteY15" fmla="*/ 15656 h 55707"/>
                <a:gd name="connsiteX16" fmla="*/ 25603 w 26043"/>
                <a:gd name="connsiteY16" fmla="*/ 15656 h 55707"/>
                <a:gd name="connsiteX17" fmla="*/ 26309 w 26043"/>
                <a:gd name="connsiteY17" fmla="*/ 11399 h 5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043" h="55707">
                  <a:moveTo>
                    <a:pt x="26309" y="11399"/>
                  </a:moveTo>
                  <a:lnTo>
                    <a:pt x="19158" y="11399"/>
                  </a:lnTo>
                  <a:lnTo>
                    <a:pt x="22337" y="76"/>
                  </a:lnTo>
                  <a:lnTo>
                    <a:pt x="19865" y="76"/>
                  </a:lnTo>
                  <a:cubicBezTo>
                    <a:pt x="15186" y="6598"/>
                    <a:pt x="9801" y="11036"/>
                    <a:pt x="3179" y="12486"/>
                  </a:cubicBezTo>
                  <a:lnTo>
                    <a:pt x="2297" y="15656"/>
                  </a:lnTo>
                  <a:lnTo>
                    <a:pt x="9447" y="15656"/>
                  </a:lnTo>
                  <a:lnTo>
                    <a:pt x="1855" y="43102"/>
                  </a:lnTo>
                  <a:cubicBezTo>
                    <a:pt x="1414" y="45185"/>
                    <a:pt x="266" y="49080"/>
                    <a:pt x="266" y="50620"/>
                  </a:cubicBezTo>
                  <a:cubicBezTo>
                    <a:pt x="266" y="54515"/>
                    <a:pt x="3179" y="55783"/>
                    <a:pt x="5298" y="55783"/>
                  </a:cubicBezTo>
                  <a:cubicBezTo>
                    <a:pt x="9889" y="55783"/>
                    <a:pt x="14656" y="52613"/>
                    <a:pt x="20218" y="44008"/>
                  </a:cubicBezTo>
                  <a:lnTo>
                    <a:pt x="17746" y="42740"/>
                  </a:lnTo>
                  <a:cubicBezTo>
                    <a:pt x="15097" y="45729"/>
                    <a:pt x="12272" y="50077"/>
                    <a:pt x="9889" y="50077"/>
                  </a:cubicBezTo>
                  <a:cubicBezTo>
                    <a:pt x="9094" y="50077"/>
                    <a:pt x="8918" y="49352"/>
                    <a:pt x="8918" y="49080"/>
                  </a:cubicBezTo>
                  <a:cubicBezTo>
                    <a:pt x="8918" y="48537"/>
                    <a:pt x="9094" y="47993"/>
                    <a:pt x="9359" y="46725"/>
                  </a:cubicBezTo>
                  <a:lnTo>
                    <a:pt x="18011" y="15656"/>
                  </a:lnTo>
                  <a:lnTo>
                    <a:pt x="25603" y="15656"/>
                  </a:lnTo>
                  <a:lnTo>
                    <a:pt x="26309" y="11399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A7E1F5E4-E572-BFBD-2AFE-5C117856BA02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5650163" y="6521604"/>
              <a:ext cx="41618" cy="13716"/>
            </a:xfrm>
            <a:custGeom>
              <a:avLst/>
              <a:gdLst>
                <a:gd name="connsiteX0" fmla="*/ 41890 w 41618"/>
                <a:gd name="connsiteY0" fmla="*/ 73 h 13716"/>
                <a:gd name="connsiteX1" fmla="*/ 38233 w 41618"/>
                <a:gd name="connsiteY1" fmla="*/ 73 h 13716"/>
                <a:gd name="connsiteX2" fmla="*/ 30918 w 41618"/>
                <a:gd name="connsiteY2" fmla="*/ 6543 h 13716"/>
                <a:gd name="connsiteX3" fmla="*/ 24864 w 41618"/>
                <a:gd name="connsiteY3" fmla="*/ 4602 h 13716"/>
                <a:gd name="connsiteX4" fmla="*/ 21838 w 41618"/>
                <a:gd name="connsiteY4" fmla="*/ 3049 h 13716"/>
                <a:gd name="connsiteX5" fmla="*/ 13514 w 41618"/>
                <a:gd name="connsiteY5" fmla="*/ 720 h 13716"/>
                <a:gd name="connsiteX6" fmla="*/ 271 w 41618"/>
                <a:gd name="connsiteY6" fmla="*/ 13789 h 13716"/>
                <a:gd name="connsiteX7" fmla="*/ 3929 w 41618"/>
                <a:gd name="connsiteY7" fmla="*/ 13789 h 13716"/>
                <a:gd name="connsiteX8" fmla="*/ 10865 w 41618"/>
                <a:gd name="connsiteY8" fmla="*/ 7837 h 13716"/>
                <a:gd name="connsiteX9" fmla="*/ 15532 w 41618"/>
                <a:gd name="connsiteY9" fmla="*/ 9260 h 13716"/>
                <a:gd name="connsiteX10" fmla="*/ 18432 w 41618"/>
                <a:gd name="connsiteY10" fmla="*/ 10683 h 13716"/>
                <a:gd name="connsiteX11" fmla="*/ 28648 w 41618"/>
                <a:gd name="connsiteY11" fmla="*/ 13789 h 13716"/>
                <a:gd name="connsiteX12" fmla="*/ 41890 w 41618"/>
                <a:gd name="connsiteY12" fmla="*/ 73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18" h="13716">
                  <a:moveTo>
                    <a:pt x="41890" y="73"/>
                  </a:moveTo>
                  <a:lnTo>
                    <a:pt x="38233" y="73"/>
                  </a:lnTo>
                  <a:cubicBezTo>
                    <a:pt x="36089" y="5249"/>
                    <a:pt x="34323" y="6543"/>
                    <a:pt x="30918" y="6543"/>
                  </a:cubicBezTo>
                  <a:cubicBezTo>
                    <a:pt x="29026" y="6543"/>
                    <a:pt x="26378" y="5378"/>
                    <a:pt x="24864" y="4602"/>
                  </a:cubicBezTo>
                  <a:lnTo>
                    <a:pt x="21838" y="3049"/>
                  </a:lnTo>
                  <a:cubicBezTo>
                    <a:pt x="18937" y="1496"/>
                    <a:pt x="16162" y="720"/>
                    <a:pt x="13514" y="720"/>
                  </a:cubicBezTo>
                  <a:cubicBezTo>
                    <a:pt x="5064" y="720"/>
                    <a:pt x="1280" y="8095"/>
                    <a:pt x="271" y="13789"/>
                  </a:cubicBezTo>
                  <a:lnTo>
                    <a:pt x="3929" y="13789"/>
                  </a:lnTo>
                  <a:cubicBezTo>
                    <a:pt x="4686" y="11589"/>
                    <a:pt x="6073" y="7837"/>
                    <a:pt x="10865" y="7837"/>
                  </a:cubicBezTo>
                  <a:cubicBezTo>
                    <a:pt x="12379" y="7837"/>
                    <a:pt x="14018" y="8484"/>
                    <a:pt x="15532" y="9260"/>
                  </a:cubicBezTo>
                  <a:lnTo>
                    <a:pt x="18432" y="10683"/>
                  </a:lnTo>
                  <a:cubicBezTo>
                    <a:pt x="22090" y="12495"/>
                    <a:pt x="24738" y="13789"/>
                    <a:pt x="28648" y="13789"/>
                  </a:cubicBezTo>
                  <a:cubicBezTo>
                    <a:pt x="38485" y="13789"/>
                    <a:pt x="40755" y="4472"/>
                    <a:pt x="41890" y="73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3E53AC38-B37C-D237-713A-550CFB357B9A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5634966" y="6553049"/>
              <a:ext cx="69364" cy="87345"/>
            </a:xfrm>
            <a:custGeom>
              <a:avLst/>
              <a:gdLst>
                <a:gd name="connsiteX0" fmla="*/ 69634 w 69364"/>
                <a:gd name="connsiteY0" fmla="*/ 27249 h 87345"/>
                <a:gd name="connsiteX1" fmla="*/ 69634 w 69364"/>
                <a:gd name="connsiteY1" fmla="*/ 75 h 87345"/>
                <a:gd name="connsiteX2" fmla="*/ 270 w 69364"/>
                <a:gd name="connsiteY2" fmla="*/ 75 h 87345"/>
                <a:gd name="connsiteX3" fmla="*/ 270 w 69364"/>
                <a:gd name="connsiteY3" fmla="*/ 2404 h 87345"/>
                <a:gd name="connsiteX4" fmla="*/ 12881 w 69364"/>
                <a:gd name="connsiteY4" fmla="*/ 16379 h 87345"/>
                <a:gd name="connsiteX5" fmla="*/ 12881 w 69364"/>
                <a:gd name="connsiteY5" fmla="*/ 71116 h 87345"/>
                <a:gd name="connsiteX6" fmla="*/ 270 w 69364"/>
                <a:gd name="connsiteY6" fmla="*/ 85091 h 87345"/>
                <a:gd name="connsiteX7" fmla="*/ 270 w 69364"/>
                <a:gd name="connsiteY7" fmla="*/ 87420 h 87345"/>
                <a:gd name="connsiteX8" fmla="*/ 36844 w 69364"/>
                <a:gd name="connsiteY8" fmla="*/ 87420 h 87345"/>
                <a:gd name="connsiteX9" fmla="*/ 36844 w 69364"/>
                <a:gd name="connsiteY9" fmla="*/ 85091 h 87345"/>
                <a:gd name="connsiteX10" fmla="*/ 24232 w 69364"/>
                <a:gd name="connsiteY10" fmla="*/ 71116 h 87345"/>
                <a:gd name="connsiteX11" fmla="*/ 24232 w 69364"/>
                <a:gd name="connsiteY11" fmla="*/ 4863 h 87345"/>
                <a:gd name="connsiteX12" fmla="*/ 36591 w 69364"/>
                <a:gd name="connsiteY12" fmla="*/ 4863 h 87345"/>
                <a:gd name="connsiteX13" fmla="*/ 67238 w 69364"/>
                <a:gd name="connsiteY13" fmla="*/ 27249 h 87345"/>
                <a:gd name="connsiteX14" fmla="*/ 69634 w 69364"/>
                <a:gd name="connsiteY14" fmla="*/ 27249 h 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364" h="87345">
                  <a:moveTo>
                    <a:pt x="69634" y="27249"/>
                  </a:moveTo>
                  <a:lnTo>
                    <a:pt x="69634" y="75"/>
                  </a:lnTo>
                  <a:lnTo>
                    <a:pt x="270" y="75"/>
                  </a:lnTo>
                  <a:lnTo>
                    <a:pt x="270" y="2404"/>
                  </a:lnTo>
                  <a:cubicBezTo>
                    <a:pt x="11999" y="2404"/>
                    <a:pt x="12881" y="7062"/>
                    <a:pt x="12881" y="16379"/>
                  </a:cubicBezTo>
                  <a:lnTo>
                    <a:pt x="12881" y="71116"/>
                  </a:lnTo>
                  <a:cubicBezTo>
                    <a:pt x="12881" y="80433"/>
                    <a:pt x="11999" y="85091"/>
                    <a:pt x="270" y="85091"/>
                  </a:cubicBezTo>
                  <a:lnTo>
                    <a:pt x="270" y="87420"/>
                  </a:lnTo>
                  <a:lnTo>
                    <a:pt x="36844" y="87420"/>
                  </a:lnTo>
                  <a:lnTo>
                    <a:pt x="36844" y="85091"/>
                  </a:lnTo>
                  <a:cubicBezTo>
                    <a:pt x="25115" y="85091"/>
                    <a:pt x="24232" y="80433"/>
                    <a:pt x="24232" y="71116"/>
                  </a:cubicBezTo>
                  <a:lnTo>
                    <a:pt x="24232" y="4863"/>
                  </a:lnTo>
                  <a:lnTo>
                    <a:pt x="36591" y="4863"/>
                  </a:lnTo>
                  <a:cubicBezTo>
                    <a:pt x="53869" y="4863"/>
                    <a:pt x="66229" y="9909"/>
                    <a:pt x="67238" y="27249"/>
                  </a:cubicBezTo>
                  <a:lnTo>
                    <a:pt x="69634" y="27249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1C6F3095-8FFF-E6F1-4B27-825ECAAE6D63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5717358" y="6542477"/>
              <a:ext cx="45641" cy="45562"/>
            </a:xfrm>
            <a:custGeom>
              <a:avLst/>
              <a:gdLst>
                <a:gd name="connsiteX0" fmla="*/ 45919 w 45641"/>
                <a:gd name="connsiteY0" fmla="*/ 34220 h 45562"/>
                <a:gd name="connsiteX1" fmla="*/ 43623 w 45641"/>
                <a:gd name="connsiteY1" fmla="*/ 32589 h 45562"/>
                <a:gd name="connsiteX2" fmla="*/ 36384 w 45641"/>
                <a:gd name="connsiteY2" fmla="*/ 39473 h 45562"/>
                <a:gd name="connsiteX3" fmla="*/ 35766 w 45641"/>
                <a:gd name="connsiteY3" fmla="*/ 38024 h 45562"/>
                <a:gd name="connsiteX4" fmla="*/ 36296 w 45641"/>
                <a:gd name="connsiteY4" fmla="*/ 34038 h 45562"/>
                <a:gd name="connsiteX5" fmla="*/ 45565 w 45641"/>
                <a:gd name="connsiteY5" fmla="*/ 71 h 45562"/>
                <a:gd name="connsiteX6" fmla="*/ 37443 w 45641"/>
                <a:gd name="connsiteY6" fmla="*/ 1339 h 45562"/>
                <a:gd name="connsiteX7" fmla="*/ 36472 w 45641"/>
                <a:gd name="connsiteY7" fmla="*/ 4781 h 45562"/>
                <a:gd name="connsiteX8" fmla="*/ 28615 w 45641"/>
                <a:gd name="connsiteY8" fmla="*/ 252 h 45562"/>
                <a:gd name="connsiteX9" fmla="*/ 277 w 45641"/>
                <a:gd name="connsiteY9" fmla="*/ 33857 h 45562"/>
                <a:gd name="connsiteX10" fmla="*/ 10076 w 45641"/>
                <a:gd name="connsiteY10" fmla="*/ 45633 h 45562"/>
                <a:gd name="connsiteX11" fmla="*/ 27909 w 45641"/>
                <a:gd name="connsiteY11" fmla="*/ 34310 h 45562"/>
                <a:gd name="connsiteX12" fmla="*/ 26938 w 45641"/>
                <a:gd name="connsiteY12" fmla="*/ 40379 h 45562"/>
                <a:gd name="connsiteX13" fmla="*/ 31617 w 45641"/>
                <a:gd name="connsiteY13" fmla="*/ 45633 h 45562"/>
                <a:gd name="connsiteX14" fmla="*/ 45919 w 45641"/>
                <a:gd name="connsiteY14" fmla="*/ 34220 h 45562"/>
                <a:gd name="connsiteX15" fmla="*/ 34265 w 45641"/>
                <a:gd name="connsiteY15" fmla="*/ 9672 h 45562"/>
                <a:gd name="connsiteX16" fmla="*/ 14667 w 45641"/>
                <a:gd name="connsiteY16" fmla="*/ 39201 h 45562"/>
                <a:gd name="connsiteX17" fmla="*/ 9458 w 45641"/>
                <a:gd name="connsiteY17" fmla="*/ 32770 h 45562"/>
                <a:gd name="connsiteX18" fmla="*/ 28968 w 45641"/>
                <a:gd name="connsiteY18" fmla="*/ 3513 h 45562"/>
                <a:gd name="connsiteX19" fmla="*/ 34265 w 45641"/>
                <a:gd name="connsiteY19" fmla="*/ 9672 h 4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641" h="45562">
                  <a:moveTo>
                    <a:pt x="45919" y="34220"/>
                  </a:moveTo>
                  <a:lnTo>
                    <a:pt x="43623" y="32589"/>
                  </a:lnTo>
                  <a:cubicBezTo>
                    <a:pt x="39915" y="37390"/>
                    <a:pt x="37797" y="39473"/>
                    <a:pt x="36384" y="39473"/>
                  </a:cubicBezTo>
                  <a:cubicBezTo>
                    <a:pt x="35766" y="39473"/>
                    <a:pt x="35766" y="38839"/>
                    <a:pt x="35766" y="38024"/>
                  </a:cubicBezTo>
                  <a:cubicBezTo>
                    <a:pt x="35766" y="36937"/>
                    <a:pt x="35854" y="35578"/>
                    <a:pt x="36296" y="34038"/>
                  </a:cubicBezTo>
                  <a:lnTo>
                    <a:pt x="45565" y="71"/>
                  </a:lnTo>
                  <a:lnTo>
                    <a:pt x="37443" y="1339"/>
                  </a:lnTo>
                  <a:lnTo>
                    <a:pt x="36472" y="4781"/>
                  </a:lnTo>
                  <a:cubicBezTo>
                    <a:pt x="35060" y="2063"/>
                    <a:pt x="31970" y="252"/>
                    <a:pt x="28615" y="252"/>
                  </a:cubicBezTo>
                  <a:cubicBezTo>
                    <a:pt x="15814" y="252"/>
                    <a:pt x="277" y="18911"/>
                    <a:pt x="277" y="33857"/>
                  </a:cubicBezTo>
                  <a:cubicBezTo>
                    <a:pt x="277" y="38024"/>
                    <a:pt x="1954" y="45633"/>
                    <a:pt x="10076" y="45633"/>
                  </a:cubicBezTo>
                  <a:cubicBezTo>
                    <a:pt x="16256" y="45633"/>
                    <a:pt x="22965" y="41013"/>
                    <a:pt x="27909" y="34310"/>
                  </a:cubicBezTo>
                  <a:cubicBezTo>
                    <a:pt x="27291" y="36846"/>
                    <a:pt x="26938" y="39383"/>
                    <a:pt x="26938" y="40379"/>
                  </a:cubicBezTo>
                  <a:cubicBezTo>
                    <a:pt x="26938" y="42825"/>
                    <a:pt x="28086" y="45633"/>
                    <a:pt x="31617" y="45633"/>
                  </a:cubicBezTo>
                  <a:cubicBezTo>
                    <a:pt x="35678" y="45633"/>
                    <a:pt x="40533" y="42009"/>
                    <a:pt x="45919" y="34220"/>
                  </a:cubicBezTo>
                  <a:close/>
                  <a:moveTo>
                    <a:pt x="34265" y="9672"/>
                  </a:moveTo>
                  <a:cubicBezTo>
                    <a:pt x="34265" y="17824"/>
                    <a:pt x="25525" y="39201"/>
                    <a:pt x="14667" y="39201"/>
                  </a:cubicBezTo>
                  <a:cubicBezTo>
                    <a:pt x="12460" y="39201"/>
                    <a:pt x="9458" y="37933"/>
                    <a:pt x="9458" y="32770"/>
                  </a:cubicBezTo>
                  <a:cubicBezTo>
                    <a:pt x="9458" y="24256"/>
                    <a:pt x="18463" y="3513"/>
                    <a:pt x="28968" y="3513"/>
                  </a:cubicBezTo>
                  <a:cubicBezTo>
                    <a:pt x="31175" y="3513"/>
                    <a:pt x="34265" y="4781"/>
                    <a:pt x="34265" y="967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1838388-F257-DCE4-71F9-DAF2AFC8516D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5812516" y="6604551"/>
              <a:ext cx="77183" cy="6470"/>
            </a:xfrm>
            <a:custGeom>
              <a:avLst/>
              <a:gdLst>
                <a:gd name="connsiteX0" fmla="*/ 77468 w 77183"/>
                <a:gd name="connsiteY0" fmla="*/ 6545 h 6470"/>
                <a:gd name="connsiteX1" fmla="*/ 77468 w 77183"/>
                <a:gd name="connsiteY1" fmla="*/ 75 h 6470"/>
                <a:gd name="connsiteX2" fmla="*/ 284 w 77183"/>
                <a:gd name="connsiteY2" fmla="*/ 75 h 6470"/>
                <a:gd name="connsiteX3" fmla="*/ 284 w 77183"/>
                <a:gd name="connsiteY3" fmla="*/ 6545 h 6470"/>
                <a:gd name="connsiteX4" fmla="*/ 77468 w 77183"/>
                <a:gd name="connsiteY4" fmla="*/ 6545 h 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83" h="6470">
                  <a:moveTo>
                    <a:pt x="77468" y="6545"/>
                  </a:moveTo>
                  <a:lnTo>
                    <a:pt x="77468" y="75"/>
                  </a:lnTo>
                  <a:lnTo>
                    <a:pt x="284" y="75"/>
                  </a:lnTo>
                  <a:lnTo>
                    <a:pt x="284" y="6545"/>
                  </a:lnTo>
                  <a:lnTo>
                    <a:pt x="77468" y="6545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831AD77F-9EF3-8270-0012-0CED96C9D710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5934499" y="6581259"/>
              <a:ext cx="49564" cy="86828"/>
            </a:xfrm>
            <a:custGeom>
              <a:avLst/>
              <a:gdLst>
                <a:gd name="connsiteX0" fmla="*/ 49857 w 49564"/>
                <a:gd name="connsiteY0" fmla="*/ 13015 h 86828"/>
                <a:gd name="connsiteX1" fmla="*/ 39894 w 49564"/>
                <a:gd name="connsiteY1" fmla="*/ 75 h 86828"/>
                <a:gd name="connsiteX2" fmla="*/ 15932 w 49564"/>
                <a:gd name="connsiteY2" fmla="*/ 24014 h 86828"/>
                <a:gd name="connsiteX3" fmla="*/ 17571 w 49564"/>
                <a:gd name="connsiteY3" fmla="*/ 17156 h 86828"/>
                <a:gd name="connsiteX4" fmla="*/ 18454 w 49564"/>
                <a:gd name="connsiteY4" fmla="*/ 10944 h 86828"/>
                <a:gd name="connsiteX5" fmla="*/ 11644 w 49564"/>
                <a:gd name="connsiteY5" fmla="*/ 75 h 86828"/>
                <a:gd name="connsiteX6" fmla="*/ 293 w 49564"/>
                <a:gd name="connsiteY6" fmla="*/ 12109 h 86828"/>
                <a:gd name="connsiteX7" fmla="*/ 545 w 49564"/>
                <a:gd name="connsiteY7" fmla="*/ 14438 h 86828"/>
                <a:gd name="connsiteX8" fmla="*/ 1933 w 49564"/>
                <a:gd name="connsiteY8" fmla="*/ 14309 h 86828"/>
                <a:gd name="connsiteX9" fmla="*/ 8617 w 49564"/>
                <a:gd name="connsiteY9" fmla="*/ 6157 h 86828"/>
                <a:gd name="connsiteX10" fmla="*/ 11770 w 49564"/>
                <a:gd name="connsiteY10" fmla="*/ 10168 h 86828"/>
                <a:gd name="connsiteX11" fmla="*/ 11392 w 49564"/>
                <a:gd name="connsiteY11" fmla="*/ 12756 h 86828"/>
                <a:gd name="connsiteX12" fmla="*/ 672 w 49564"/>
                <a:gd name="connsiteY12" fmla="*/ 59211 h 86828"/>
                <a:gd name="connsiteX13" fmla="*/ 9121 w 49564"/>
                <a:gd name="connsiteY13" fmla="*/ 59211 h 86828"/>
                <a:gd name="connsiteX14" fmla="*/ 15301 w 49564"/>
                <a:gd name="connsiteY14" fmla="*/ 34366 h 86828"/>
                <a:gd name="connsiteX15" fmla="*/ 35984 w 49564"/>
                <a:gd name="connsiteY15" fmla="*/ 5768 h 86828"/>
                <a:gd name="connsiteX16" fmla="*/ 41786 w 49564"/>
                <a:gd name="connsiteY16" fmla="*/ 12885 h 86828"/>
                <a:gd name="connsiteX17" fmla="*/ 39263 w 49564"/>
                <a:gd name="connsiteY17" fmla="*/ 29578 h 86828"/>
                <a:gd name="connsiteX18" fmla="*/ 27913 w 49564"/>
                <a:gd name="connsiteY18" fmla="*/ 79786 h 86828"/>
                <a:gd name="connsiteX19" fmla="*/ 27661 w 49564"/>
                <a:gd name="connsiteY19" fmla="*/ 82115 h 86828"/>
                <a:gd name="connsiteX20" fmla="*/ 31570 w 49564"/>
                <a:gd name="connsiteY20" fmla="*/ 86903 h 86828"/>
                <a:gd name="connsiteX21" fmla="*/ 36363 w 49564"/>
                <a:gd name="connsiteY21" fmla="*/ 81856 h 86828"/>
                <a:gd name="connsiteX22" fmla="*/ 46074 w 49564"/>
                <a:gd name="connsiteY22" fmla="*/ 38377 h 86828"/>
                <a:gd name="connsiteX23" fmla="*/ 49857 w 49564"/>
                <a:gd name="connsiteY23" fmla="*/ 13015 h 8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564" h="86828">
                  <a:moveTo>
                    <a:pt x="49857" y="13015"/>
                  </a:moveTo>
                  <a:cubicBezTo>
                    <a:pt x="49857" y="3698"/>
                    <a:pt x="46326" y="75"/>
                    <a:pt x="39894" y="75"/>
                  </a:cubicBezTo>
                  <a:cubicBezTo>
                    <a:pt x="26273" y="75"/>
                    <a:pt x="18580" y="14956"/>
                    <a:pt x="15932" y="24014"/>
                  </a:cubicBezTo>
                  <a:lnTo>
                    <a:pt x="17571" y="17156"/>
                  </a:lnTo>
                  <a:cubicBezTo>
                    <a:pt x="18076" y="14826"/>
                    <a:pt x="18454" y="12756"/>
                    <a:pt x="18454" y="10944"/>
                  </a:cubicBezTo>
                  <a:cubicBezTo>
                    <a:pt x="18454" y="2404"/>
                    <a:pt x="14418" y="75"/>
                    <a:pt x="11644" y="75"/>
                  </a:cubicBezTo>
                  <a:cubicBezTo>
                    <a:pt x="5968" y="75"/>
                    <a:pt x="293" y="5510"/>
                    <a:pt x="293" y="12109"/>
                  </a:cubicBezTo>
                  <a:cubicBezTo>
                    <a:pt x="293" y="12885"/>
                    <a:pt x="293" y="13662"/>
                    <a:pt x="545" y="14438"/>
                  </a:cubicBezTo>
                  <a:lnTo>
                    <a:pt x="1933" y="14309"/>
                  </a:lnTo>
                  <a:cubicBezTo>
                    <a:pt x="1933" y="10039"/>
                    <a:pt x="6095" y="6157"/>
                    <a:pt x="8617" y="6157"/>
                  </a:cubicBezTo>
                  <a:cubicBezTo>
                    <a:pt x="10635" y="6157"/>
                    <a:pt x="11770" y="7709"/>
                    <a:pt x="11770" y="10168"/>
                  </a:cubicBezTo>
                  <a:cubicBezTo>
                    <a:pt x="11770" y="11074"/>
                    <a:pt x="11644" y="11850"/>
                    <a:pt x="11392" y="12756"/>
                  </a:cubicBezTo>
                  <a:lnTo>
                    <a:pt x="672" y="59211"/>
                  </a:lnTo>
                  <a:lnTo>
                    <a:pt x="9121" y="59211"/>
                  </a:lnTo>
                  <a:lnTo>
                    <a:pt x="15301" y="34366"/>
                  </a:lnTo>
                  <a:cubicBezTo>
                    <a:pt x="20472" y="13791"/>
                    <a:pt x="29679" y="5768"/>
                    <a:pt x="35984" y="5768"/>
                  </a:cubicBezTo>
                  <a:cubicBezTo>
                    <a:pt x="39390" y="5768"/>
                    <a:pt x="41786" y="8098"/>
                    <a:pt x="41786" y="12885"/>
                  </a:cubicBezTo>
                  <a:cubicBezTo>
                    <a:pt x="41786" y="16509"/>
                    <a:pt x="41029" y="21814"/>
                    <a:pt x="39263" y="29578"/>
                  </a:cubicBezTo>
                  <a:lnTo>
                    <a:pt x="27913" y="79786"/>
                  </a:lnTo>
                  <a:cubicBezTo>
                    <a:pt x="27787" y="80562"/>
                    <a:pt x="27661" y="81856"/>
                    <a:pt x="27661" y="82115"/>
                  </a:cubicBezTo>
                  <a:cubicBezTo>
                    <a:pt x="27661" y="84962"/>
                    <a:pt x="29552" y="86903"/>
                    <a:pt x="31570" y="86903"/>
                  </a:cubicBezTo>
                  <a:cubicBezTo>
                    <a:pt x="33462" y="86903"/>
                    <a:pt x="35606" y="85221"/>
                    <a:pt x="36363" y="81856"/>
                  </a:cubicBezTo>
                  <a:lnTo>
                    <a:pt x="46074" y="38377"/>
                  </a:lnTo>
                  <a:cubicBezTo>
                    <a:pt x="48596" y="27378"/>
                    <a:pt x="49857" y="19097"/>
                    <a:pt x="49857" y="13015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F879C4CF-D30F-4AB6-9923-2BE481E816D6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5998945" y="6553049"/>
              <a:ext cx="78697" cy="87345"/>
            </a:xfrm>
            <a:custGeom>
              <a:avLst/>
              <a:gdLst>
                <a:gd name="connsiteX0" fmla="*/ 78996 w 78697"/>
                <a:gd name="connsiteY0" fmla="*/ 19744 h 87345"/>
                <a:gd name="connsiteX1" fmla="*/ 53015 w 78697"/>
                <a:gd name="connsiteY1" fmla="*/ 75 h 87345"/>
                <a:gd name="connsiteX2" fmla="*/ 21108 w 78697"/>
                <a:gd name="connsiteY2" fmla="*/ 75 h 87345"/>
                <a:gd name="connsiteX3" fmla="*/ 20729 w 78697"/>
                <a:gd name="connsiteY3" fmla="*/ 2275 h 87345"/>
                <a:gd name="connsiteX4" fmla="*/ 30314 w 78697"/>
                <a:gd name="connsiteY4" fmla="*/ 8486 h 87345"/>
                <a:gd name="connsiteX5" fmla="*/ 28549 w 78697"/>
                <a:gd name="connsiteY5" fmla="*/ 17156 h 87345"/>
                <a:gd name="connsiteX6" fmla="*/ 13667 w 78697"/>
                <a:gd name="connsiteY6" fmla="*/ 72281 h 87345"/>
                <a:gd name="connsiteX7" fmla="*/ 677 w 78697"/>
                <a:gd name="connsiteY7" fmla="*/ 85221 h 87345"/>
                <a:gd name="connsiteX8" fmla="*/ 298 w 78697"/>
                <a:gd name="connsiteY8" fmla="*/ 87420 h 87345"/>
                <a:gd name="connsiteX9" fmla="*/ 39143 w 78697"/>
                <a:gd name="connsiteY9" fmla="*/ 87420 h 87345"/>
                <a:gd name="connsiteX10" fmla="*/ 72185 w 78697"/>
                <a:gd name="connsiteY10" fmla="*/ 61023 h 87345"/>
                <a:gd name="connsiteX11" fmla="*/ 56421 w 78697"/>
                <a:gd name="connsiteY11" fmla="*/ 40836 h 87345"/>
                <a:gd name="connsiteX12" fmla="*/ 78996 w 78697"/>
                <a:gd name="connsiteY12" fmla="*/ 19744 h 87345"/>
                <a:gd name="connsiteX13" fmla="*/ 65753 w 78697"/>
                <a:gd name="connsiteY13" fmla="*/ 18320 h 87345"/>
                <a:gd name="connsiteX14" fmla="*/ 44566 w 78697"/>
                <a:gd name="connsiteY14" fmla="*/ 38895 h 87345"/>
                <a:gd name="connsiteX15" fmla="*/ 35359 w 78697"/>
                <a:gd name="connsiteY15" fmla="*/ 38895 h 87345"/>
                <a:gd name="connsiteX16" fmla="*/ 44566 w 78697"/>
                <a:gd name="connsiteY16" fmla="*/ 4345 h 87345"/>
                <a:gd name="connsiteX17" fmla="*/ 50871 w 78697"/>
                <a:gd name="connsiteY17" fmla="*/ 4345 h 87345"/>
                <a:gd name="connsiteX18" fmla="*/ 65753 w 78697"/>
                <a:gd name="connsiteY18" fmla="*/ 18320 h 87345"/>
                <a:gd name="connsiteX19" fmla="*/ 58186 w 78697"/>
                <a:gd name="connsiteY19" fmla="*/ 60246 h 87345"/>
                <a:gd name="connsiteX20" fmla="*/ 32837 w 78697"/>
                <a:gd name="connsiteY20" fmla="*/ 83150 h 87345"/>
                <a:gd name="connsiteX21" fmla="*/ 24135 w 78697"/>
                <a:gd name="connsiteY21" fmla="*/ 83150 h 87345"/>
                <a:gd name="connsiteX22" fmla="*/ 34098 w 78697"/>
                <a:gd name="connsiteY22" fmla="*/ 43295 h 87345"/>
                <a:gd name="connsiteX23" fmla="*/ 41791 w 78697"/>
                <a:gd name="connsiteY23" fmla="*/ 43295 h 87345"/>
                <a:gd name="connsiteX24" fmla="*/ 58186 w 78697"/>
                <a:gd name="connsiteY24" fmla="*/ 60246 h 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8697" h="87345">
                  <a:moveTo>
                    <a:pt x="78996" y="19744"/>
                  </a:moveTo>
                  <a:cubicBezTo>
                    <a:pt x="78996" y="7580"/>
                    <a:pt x="69411" y="75"/>
                    <a:pt x="53015" y="75"/>
                  </a:cubicBezTo>
                  <a:lnTo>
                    <a:pt x="21108" y="75"/>
                  </a:lnTo>
                  <a:lnTo>
                    <a:pt x="20729" y="2275"/>
                  </a:lnTo>
                  <a:cubicBezTo>
                    <a:pt x="24639" y="2275"/>
                    <a:pt x="30314" y="2663"/>
                    <a:pt x="30314" y="8486"/>
                  </a:cubicBezTo>
                  <a:cubicBezTo>
                    <a:pt x="30314" y="10297"/>
                    <a:pt x="29936" y="12368"/>
                    <a:pt x="28549" y="17156"/>
                  </a:cubicBezTo>
                  <a:lnTo>
                    <a:pt x="13667" y="72281"/>
                  </a:lnTo>
                  <a:cubicBezTo>
                    <a:pt x="10135" y="85350"/>
                    <a:pt x="5848" y="85221"/>
                    <a:pt x="677" y="85221"/>
                  </a:cubicBezTo>
                  <a:lnTo>
                    <a:pt x="298" y="87420"/>
                  </a:lnTo>
                  <a:lnTo>
                    <a:pt x="39143" y="87420"/>
                  </a:lnTo>
                  <a:cubicBezTo>
                    <a:pt x="61970" y="87420"/>
                    <a:pt x="72185" y="72539"/>
                    <a:pt x="72185" y="61023"/>
                  </a:cubicBezTo>
                  <a:cubicBezTo>
                    <a:pt x="72185" y="53129"/>
                    <a:pt x="67267" y="44718"/>
                    <a:pt x="56421" y="40836"/>
                  </a:cubicBezTo>
                  <a:cubicBezTo>
                    <a:pt x="68780" y="38895"/>
                    <a:pt x="78996" y="31131"/>
                    <a:pt x="78996" y="19744"/>
                  </a:cubicBezTo>
                  <a:close/>
                  <a:moveTo>
                    <a:pt x="65753" y="18320"/>
                  </a:moveTo>
                  <a:cubicBezTo>
                    <a:pt x="65753" y="27896"/>
                    <a:pt x="57934" y="38895"/>
                    <a:pt x="44566" y="38895"/>
                  </a:cubicBezTo>
                  <a:cubicBezTo>
                    <a:pt x="44566" y="38895"/>
                    <a:pt x="38386" y="39024"/>
                    <a:pt x="35359" y="38895"/>
                  </a:cubicBezTo>
                  <a:lnTo>
                    <a:pt x="44566" y="4345"/>
                  </a:lnTo>
                  <a:lnTo>
                    <a:pt x="50871" y="4345"/>
                  </a:lnTo>
                  <a:cubicBezTo>
                    <a:pt x="61213" y="4345"/>
                    <a:pt x="65753" y="10944"/>
                    <a:pt x="65753" y="18320"/>
                  </a:cubicBezTo>
                  <a:close/>
                  <a:moveTo>
                    <a:pt x="58186" y="60246"/>
                  </a:moveTo>
                  <a:cubicBezTo>
                    <a:pt x="58186" y="71116"/>
                    <a:pt x="49989" y="83150"/>
                    <a:pt x="32837" y="83150"/>
                  </a:cubicBezTo>
                  <a:lnTo>
                    <a:pt x="24135" y="83150"/>
                  </a:lnTo>
                  <a:lnTo>
                    <a:pt x="34098" y="43295"/>
                  </a:lnTo>
                  <a:cubicBezTo>
                    <a:pt x="37755" y="43165"/>
                    <a:pt x="41791" y="43295"/>
                    <a:pt x="41791" y="43295"/>
                  </a:cubicBezTo>
                  <a:cubicBezTo>
                    <a:pt x="52763" y="43295"/>
                    <a:pt x="58186" y="51318"/>
                    <a:pt x="58186" y="60246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C8D6F92-B91D-08BE-DC8F-71BA58FA93D7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6092183" y="6542477"/>
              <a:ext cx="45641" cy="45562"/>
            </a:xfrm>
            <a:custGeom>
              <a:avLst/>
              <a:gdLst>
                <a:gd name="connsiteX0" fmla="*/ 45948 w 45641"/>
                <a:gd name="connsiteY0" fmla="*/ 34220 h 45562"/>
                <a:gd name="connsiteX1" fmla="*/ 43653 w 45641"/>
                <a:gd name="connsiteY1" fmla="*/ 32589 h 45562"/>
                <a:gd name="connsiteX2" fmla="*/ 36414 w 45641"/>
                <a:gd name="connsiteY2" fmla="*/ 39473 h 45562"/>
                <a:gd name="connsiteX3" fmla="*/ 35796 w 45641"/>
                <a:gd name="connsiteY3" fmla="*/ 38024 h 45562"/>
                <a:gd name="connsiteX4" fmla="*/ 36325 w 45641"/>
                <a:gd name="connsiteY4" fmla="*/ 34038 h 45562"/>
                <a:gd name="connsiteX5" fmla="*/ 45595 w 45641"/>
                <a:gd name="connsiteY5" fmla="*/ 71 h 45562"/>
                <a:gd name="connsiteX6" fmla="*/ 37473 w 45641"/>
                <a:gd name="connsiteY6" fmla="*/ 1339 h 45562"/>
                <a:gd name="connsiteX7" fmla="*/ 36502 w 45641"/>
                <a:gd name="connsiteY7" fmla="*/ 4781 h 45562"/>
                <a:gd name="connsiteX8" fmla="*/ 28645 w 45641"/>
                <a:gd name="connsiteY8" fmla="*/ 252 h 45562"/>
                <a:gd name="connsiteX9" fmla="*/ 306 w 45641"/>
                <a:gd name="connsiteY9" fmla="*/ 33857 h 45562"/>
                <a:gd name="connsiteX10" fmla="*/ 10106 w 45641"/>
                <a:gd name="connsiteY10" fmla="*/ 45633 h 45562"/>
                <a:gd name="connsiteX11" fmla="*/ 27939 w 45641"/>
                <a:gd name="connsiteY11" fmla="*/ 34310 h 45562"/>
                <a:gd name="connsiteX12" fmla="*/ 26967 w 45641"/>
                <a:gd name="connsiteY12" fmla="*/ 40379 h 45562"/>
                <a:gd name="connsiteX13" fmla="*/ 31646 w 45641"/>
                <a:gd name="connsiteY13" fmla="*/ 45633 h 45562"/>
                <a:gd name="connsiteX14" fmla="*/ 45948 w 45641"/>
                <a:gd name="connsiteY14" fmla="*/ 34220 h 45562"/>
                <a:gd name="connsiteX15" fmla="*/ 34295 w 45641"/>
                <a:gd name="connsiteY15" fmla="*/ 9672 h 45562"/>
                <a:gd name="connsiteX16" fmla="*/ 14696 w 45641"/>
                <a:gd name="connsiteY16" fmla="*/ 39201 h 45562"/>
                <a:gd name="connsiteX17" fmla="*/ 9488 w 45641"/>
                <a:gd name="connsiteY17" fmla="*/ 32770 h 45562"/>
                <a:gd name="connsiteX18" fmla="*/ 28998 w 45641"/>
                <a:gd name="connsiteY18" fmla="*/ 3513 h 45562"/>
                <a:gd name="connsiteX19" fmla="*/ 34295 w 45641"/>
                <a:gd name="connsiteY19" fmla="*/ 9672 h 4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641" h="45562">
                  <a:moveTo>
                    <a:pt x="45948" y="34220"/>
                  </a:moveTo>
                  <a:lnTo>
                    <a:pt x="43653" y="32589"/>
                  </a:lnTo>
                  <a:cubicBezTo>
                    <a:pt x="39945" y="37390"/>
                    <a:pt x="37826" y="39473"/>
                    <a:pt x="36414" y="39473"/>
                  </a:cubicBezTo>
                  <a:cubicBezTo>
                    <a:pt x="35796" y="39473"/>
                    <a:pt x="35796" y="38839"/>
                    <a:pt x="35796" y="38024"/>
                  </a:cubicBezTo>
                  <a:cubicBezTo>
                    <a:pt x="35796" y="36937"/>
                    <a:pt x="35884" y="35578"/>
                    <a:pt x="36325" y="34038"/>
                  </a:cubicBezTo>
                  <a:lnTo>
                    <a:pt x="45595" y="71"/>
                  </a:lnTo>
                  <a:lnTo>
                    <a:pt x="37473" y="1339"/>
                  </a:lnTo>
                  <a:lnTo>
                    <a:pt x="36502" y="4781"/>
                  </a:lnTo>
                  <a:cubicBezTo>
                    <a:pt x="35089" y="2063"/>
                    <a:pt x="32000" y="252"/>
                    <a:pt x="28645" y="252"/>
                  </a:cubicBezTo>
                  <a:cubicBezTo>
                    <a:pt x="15844" y="252"/>
                    <a:pt x="306" y="18911"/>
                    <a:pt x="306" y="33857"/>
                  </a:cubicBezTo>
                  <a:cubicBezTo>
                    <a:pt x="306" y="38024"/>
                    <a:pt x="1984" y="45633"/>
                    <a:pt x="10106" y="45633"/>
                  </a:cubicBezTo>
                  <a:cubicBezTo>
                    <a:pt x="16285" y="45633"/>
                    <a:pt x="22995" y="41013"/>
                    <a:pt x="27939" y="34310"/>
                  </a:cubicBezTo>
                  <a:cubicBezTo>
                    <a:pt x="27321" y="36846"/>
                    <a:pt x="26967" y="39383"/>
                    <a:pt x="26967" y="40379"/>
                  </a:cubicBezTo>
                  <a:cubicBezTo>
                    <a:pt x="26967" y="42825"/>
                    <a:pt x="28115" y="45633"/>
                    <a:pt x="31646" y="45633"/>
                  </a:cubicBezTo>
                  <a:cubicBezTo>
                    <a:pt x="35707" y="45633"/>
                    <a:pt x="40563" y="42009"/>
                    <a:pt x="45948" y="34220"/>
                  </a:cubicBezTo>
                  <a:close/>
                  <a:moveTo>
                    <a:pt x="34295" y="9672"/>
                  </a:moveTo>
                  <a:cubicBezTo>
                    <a:pt x="34295" y="17824"/>
                    <a:pt x="25555" y="39201"/>
                    <a:pt x="14696" y="39201"/>
                  </a:cubicBezTo>
                  <a:cubicBezTo>
                    <a:pt x="12489" y="39201"/>
                    <a:pt x="9488" y="37933"/>
                    <a:pt x="9488" y="32770"/>
                  </a:cubicBezTo>
                  <a:cubicBezTo>
                    <a:pt x="9488" y="24256"/>
                    <a:pt x="18492" y="3513"/>
                    <a:pt x="28998" y="3513"/>
                  </a:cubicBezTo>
                  <a:cubicBezTo>
                    <a:pt x="31205" y="3513"/>
                    <a:pt x="34295" y="4781"/>
                    <a:pt x="34295" y="967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216" name="그룹 215" descr="\documentclass{article}&#10;\usepackage{amsmath}&#10;\usepackage{newtxtext}&#10;\usepackage{physics}&#10;\usepackage{tensor}&#10;\usepackage[subscriptcorrection,mtpcal,nofontinfo]{mtpro2}&#10;\pagestyle{empty}&#10;\begin{document}&#10;&#10;\begin{equation*}&#10;\partial_t\alpha = -2\alpha K&#10;\end{equation*}&#10;&#10;&#10;\end{document}" title="IguanaTex Vector Display">
            <a:extLst>
              <a:ext uri="{FF2B5EF4-FFF2-40B4-BE49-F238E27FC236}">
                <a16:creationId xmlns:a16="http://schemas.microsoft.com/office/drawing/2014/main" id="{063B5089-AA2F-02EE-C9BF-92A87259D3E8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8754664" y="2755900"/>
            <a:ext cx="681483" cy="110760"/>
            <a:chOff x="11122033" y="3611802"/>
            <a:chExt cx="681483" cy="110760"/>
          </a:xfrm>
        </p:grpSpPr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F9B49B72-4599-6159-F0D0-ABDFBCB9643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1122033" y="3611802"/>
              <a:ext cx="47483" cy="92237"/>
            </a:xfrm>
            <a:custGeom>
              <a:avLst/>
              <a:gdLst>
                <a:gd name="connsiteX0" fmla="*/ 47689 w 47483"/>
                <a:gd name="connsiteY0" fmla="*/ 40816 h 92237"/>
                <a:gd name="connsiteX1" fmla="*/ 26152 w 47483"/>
                <a:gd name="connsiteY1" fmla="*/ 75 h 92237"/>
                <a:gd name="connsiteX2" fmla="*/ 7007 w 47483"/>
                <a:gd name="connsiteY2" fmla="*/ 15637 h 92237"/>
                <a:gd name="connsiteX3" fmla="*/ 12423 w 47483"/>
                <a:gd name="connsiteY3" fmla="*/ 22470 h 92237"/>
                <a:gd name="connsiteX4" fmla="*/ 18091 w 47483"/>
                <a:gd name="connsiteY4" fmla="*/ 16270 h 92237"/>
                <a:gd name="connsiteX5" fmla="*/ 13305 w 47483"/>
                <a:gd name="connsiteY5" fmla="*/ 9944 h 92237"/>
                <a:gd name="connsiteX6" fmla="*/ 25270 w 47483"/>
                <a:gd name="connsiteY6" fmla="*/ 3491 h 92237"/>
                <a:gd name="connsiteX7" fmla="*/ 38999 w 47483"/>
                <a:gd name="connsiteY7" fmla="*/ 31959 h 92237"/>
                <a:gd name="connsiteX8" fmla="*/ 38117 w 47483"/>
                <a:gd name="connsiteY8" fmla="*/ 47395 h 92237"/>
                <a:gd name="connsiteX9" fmla="*/ 25648 w 47483"/>
                <a:gd name="connsiteY9" fmla="*/ 38285 h 92237"/>
                <a:gd name="connsiteX10" fmla="*/ 206 w 47483"/>
                <a:gd name="connsiteY10" fmla="*/ 69411 h 92237"/>
                <a:gd name="connsiteX11" fmla="*/ 18343 w 47483"/>
                <a:gd name="connsiteY11" fmla="*/ 92312 h 92237"/>
                <a:gd name="connsiteX12" fmla="*/ 47689 w 47483"/>
                <a:gd name="connsiteY12" fmla="*/ 40816 h 92237"/>
                <a:gd name="connsiteX13" fmla="*/ 35220 w 47483"/>
                <a:gd name="connsiteY13" fmla="*/ 59668 h 92237"/>
                <a:gd name="connsiteX14" fmla="*/ 19225 w 47483"/>
                <a:gd name="connsiteY14" fmla="*/ 89149 h 92237"/>
                <a:gd name="connsiteX15" fmla="*/ 9023 w 47483"/>
                <a:gd name="connsiteY15" fmla="*/ 72827 h 92237"/>
                <a:gd name="connsiteX16" fmla="*/ 25396 w 47483"/>
                <a:gd name="connsiteY16" fmla="*/ 41575 h 92237"/>
                <a:gd name="connsiteX17" fmla="*/ 35220 w 47483"/>
                <a:gd name="connsiteY17" fmla="*/ 59668 h 9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483" h="92237">
                  <a:moveTo>
                    <a:pt x="47689" y="40816"/>
                  </a:moveTo>
                  <a:cubicBezTo>
                    <a:pt x="47689" y="16903"/>
                    <a:pt x="40636" y="75"/>
                    <a:pt x="26152" y="75"/>
                  </a:cubicBezTo>
                  <a:cubicBezTo>
                    <a:pt x="16202" y="75"/>
                    <a:pt x="7007" y="8299"/>
                    <a:pt x="7007" y="15637"/>
                  </a:cubicBezTo>
                  <a:cubicBezTo>
                    <a:pt x="7007" y="19054"/>
                    <a:pt x="9023" y="22470"/>
                    <a:pt x="12423" y="22470"/>
                  </a:cubicBezTo>
                  <a:cubicBezTo>
                    <a:pt x="14942" y="22470"/>
                    <a:pt x="18091" y="20572"/>
                    <a:pt x="18091" y="16270"/>
                  </a:cubicBezTo>
                  <a:cubicBezTo>
                    <a:pt x="18091" y="13360"/>
                    <a:pt x="16706" y="10703"/>
                    <a:pt x="13305" y="9944"/>
                  </a:cubicBezTo>
                  <a:cubicBezTo>
                    <a:pt x="16454" y="5136"/>
                    <a:pt x="21492" y="3491"/>
                    <a:pt x="25270" y="3491"/>
                  </a:cubicBezTo>
                  <a:cubicBezTo>
                    <a:pt x="36732" y="3491"/>
                    <a:pt x="38999" y="18927"/>
                    <a:pt x="38999" y="31959"/>
                  </a:cubicBezTo>
                  <a:cubicBezTo>
                    <a:pt x="38999" y="38538"/>
                    <a:pt x="38495" y="44359"/>
                    <a:pt x="38117" y="47395"/>
                  </a:cubicBezTo>
                  <a:cubicBezTo>
                    <a:pt x="36480" y="42714"/>
                    <a:pt x="32575" y="38285"/>
                    <a:pt x="25648" y="38285"/>
                  </a:cubicBezTo>
                  <a:cubicBezTo>
                    <a:pt x="11794" y="38285"/>
                    <a:pt x="206" y="51950"/>
                    <a:pt x="206" y="69411"/>
                  </a:cubicBezTo>
                  <a:cubicBezTo>
                    <a:pt x="206" y="80671"/>
                    <a:pt x="6252" y="92312"/>
                    <a:pt x="18343" y="92312"/>
                  </a:cubicBezTo>
                  <a:cubicBezTo>
                    <a:pt x="38369" y="92312"/>
                    <a:pt x="47689" y="66880"/>
                    <a:pt x="47689" y="40816"/>
                  </a:cubicBezTo>
                  <a:close/>
                  <a:moveTo>
                    <a:pt x="35220" y="59668"/>
                  </a:moveTo>
                  <a:cubicBezTo>
                    <a:pt x="35220" y="75990"/>
                    <a:pt x="27663" y="89149"/>
                    <a:pt x="19225" y="89149"/>
                  </a:cubicBezTo>
                  <a:cubicBezTo>
                    <a:pt x="10912" y="89149"/>
                    <a:pt x="9023" y="80292"/>
                    <a:pt x="9023" y="72827"/>
                  </a:cubicBezTo>
                  <a:cubicBezTo>
                    <a:pt x="9023" y="56632"/>
                    <a:pt x="16958" y="41575"/>
                    <a:pt x="25396" y="41575"/>
                  </a:cubicBezTo>
                  <a:cubicBezTo>
                    <a:pt x="32072" y="41575"/>
                    <a:pt x="35220" y="48787"/>
                    <a:pt x="35220" y="59668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CD2B2F11-D5FB-AD0A-E314-1EFBCD5C15C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1184578" y="3668093"/>
              <a:ext cx="26008" cy="54469"/>
            </a:xfrm>
            <a:custGeom>
              <a:avLst/>
              <a:gdLst>
                <a:gd name="connsiteX0" fmla="*/ 26220 w 26008"/>
                <a:gd name="connsiteY0" fmla="*/ 11147 h 54469"/>
                <a:gd name="connsiteX1" fmla="*/ 19079 w 26008"/>
                <a:gd name="connsiteY1" fmla="*/ 11147 h 54469"/>
                <a:gd name="connsiteX2" fmla="*/ 22253 w 26008"/>
                <a:gd name="connsiteY2" fmla="*/ 76 h 54469"/>
                <a:gd name="connsiteX3" fmla="*/ 19784 w 26008"/>
                <a:gd name="connsiteY3" fmla="*/ 76 h 54469"/>
                <a:gd name="connsiteX4" fmla="*/ 3121 w 26008"/>
                <a:gd name="connsiteY4" fmla="*/ 12210 h 54469"/>
                <a:gd name="connsiteX5" fmla="*/ 2239 w 26008"/>
                <a:gd name="connsiteY5" fmla="*/ 15310 h 54469"/>
                <a:gd name="connsiteX6" fmla="*/ 9381 w 26008"/>
                <a:gd name="connsiteY6" fmla="*/ 15310 h 54469"/>
                <a:gd name="connsiteX7" fmla="*/ 1798 w 26008"/>
                <a:gd name="connsiteY7" fmla="*/ 42146 h 54469"/>
                <a:gd name="connsiteX8" fmla="*/ 211 w 26008"/>
                <a:gd name="connsiteY8" fmla="*/ 49497 h 54469"/>
                <a:gd name="connsiteX9" fmla="*/ 5237 w 26008"/>
                <a:gd name="connsiteY9" fmla="*/ 54545 h 54469"/>
                <a:gd name="connsiteX10" fmla="*/ 20137 w 26008"/>
                <a:gd name="connsiteY10" fmla="*/ 43032 h 54469"/>
                <a:gd name="connsiteX11" fmla="*/ 17668 w 26008"/>
                <a:gd name="connsiteY11" fmla="*/ 41792 h 54469"/>
                <a:gd name="connsiteX12" fmla="*/ 9821 w 26008"/>
                <a:gd name="connsiteY12" fmla="*/ 48966 h 54469"/>
                <a:gd name="connsiteX13" fmla="*/ 8852 w 26008"/>
                <a:gd name="connsiteY13" fmla="*/ 47991 h 54469"/>
                <a:gd name="connsiteX14" fmla="*/ 9292 w 26008"/>
                <a:gd name="connsiteY14" fmla="*/ 45689 h 54469"/>
                <a:gd name="connsiteX15" fmla="*/ 17933 w 26008"/>
                <a:gd name="connsiteY15" fmla="*/ 15310 h 54469"/>
                <a:gd name="connsiteX16" fmla="*/ 25515 w 26008"/>
                <a:gd name="connsiteY16" fmla="*/ 15310 h 54469"/>
                <a:gd name="connsiteX17" fmla="*/ 26220 w 26008"/>
                <a:gd name="connsiteY17" fmla="*/ 11147 h 5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008" h="54469">
                  <a:moveTo>
                    <a:pt x="26220" y="11147"/>
                  </a:moveTo>
                  <a:lnTo>
                    <a:pt x="19079" y="11147"/>
                  </a:lnTo>
                  <a:lnTo>
                    <a:pt x="22253" y="76"/>
                  </a:lnTo>
                  <a:lnTo>
                    <a:pt x="19784" y="76"/>
                  </a:lnTo>
                  <a:cubicBezTo>
                    <a:pt x="15111" y="6453"/>
                    <a:pt x="9733" y="10793"/>
                    <a:pt x="3121" y="12210"/>
                  </a:cubicBezTo>
                  <a:lnTo>
                    <a:pt x="2239" y="15310"/>
                  </a:lnTo>
                  <a:lnTo>
                    <a:pt x="9381" y="15310"/>
                  </a:lnTo>
                  <a:lnTo>
                    <a:pt x="1798" y="42146"/>
                  </a:lnTo>
                  <a:cubicBezTo>
                    <a:pt x="1358" y="44183"/>
                    <a:pt x="211" y="47991"/>
                    <a:pt x="211" y="49497"/>
                  </a:cubicBezTo>
                  <a:cubicBezTo>
                    <a:pt x="211" y="53306"/>
                    <a:pt x="3121" y="54545"/>
                    <a:pt x="5237" y="54545"/>
                  </a:cubicBezTo>
                  <a:cubicBezTo>
                    <a:pt x="9821" y="54545"/>
                    <a:pt x="14582" y="51446"/>
                    <a:pt x="20137" y="43032"/>
                  </a:cubicBezTo>
                  <a:lnTo>
                    <a:pt x="17668" y="41792"/>
                  </a:lnTo>
                  <a:cubicBezTo>
                    <a:pt x="15023" y="44714"/>
                    <a:pt x="12202" y="48966"/>
                    <a:pt x="9821" y="48966"/>
                  </a:cubicBezTo>
                  <a:cubicBezTo>
                    <a:pt x="9028" y="48966"/>
                    <a:pt x="8852" y="48257"/>
                    <a:pt x="8852" y="47991"/>
                  </a:cubicBezTo>
                  <a:cubicBezTo>
                    <a:pt x="8852" y="47460"/>
                    <a:pt x="9028" y="46929"/>
                    <a:pt x="9292" y="45689"/>
                  </a:cubicBezTo>
                  <a:lnTo>
                    <a:pt x="17933" y="15310"/>
                  </a:lnTo>
                  <a:lnTo>
                    <a:pt x="25515" y="15310"/>
                  </a:lnTo>
                  <a:lnTo>
                    <a:pt x="26220" y="11147"/>
                  </a:ln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F60BEE58-892F-701D-A6CF-AFE9998AE42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1227603" y="3644699"/>
              <a:ext cx="66123" cy="59340"/>
            </a:xfrm>
            <a:custGeom>
              <a:avLst/>
              <a:gdLst>
                <a:gd name="connsiteX0" fmla="*/ 66339 w 66123"/>
                <a:gd name="connsiteY0" fmla="*/ 75 h 59340"/>
                <a:gd name="connsiteX1" fmla="*/ 57019 w 66123"/>
                <a:gd name="connsiteY1" fmla="*/ 2099 h 59340"/>
                <a:gd name="connsiteX2" fmla="*/ 46691 w 66123"/>
                <a:gd name="connsiteY2" fmla="*/ 26645 h 59340"/>
                <a:gd name="connsiteX3" fmla="*/ 27420 w 66123"/>
                <a:gd name="connsiteY3" fmla="*/ 75 h 59340"/>
                <a:gd name="connsiteX4" fmla="*/ 215 w 66123"/>
                <a:gd name="connsiteY4" fmla="*/ 37273 h 59340"/>
                <a:gd name="connsiteX5" fmla="*/ 17596 w 66123"/>
                <a:gd name="connsiteY5" fmla="*/ 59415 h 59340"/>
                <a:gd name="connsiteX6" fmla="*/ 40267 w 66123"/>
                <a:gd name="connsiteY6" fmla="*/ 46889 h 59340"/>
                <a:gd name="connsiteX7" fmla="*/ 49714 w 66123"/>
                <a:gd name="connsiteY7" fmla="*/ 59036 h 59340"/>
                <a:gd name="connsiteX8" fmla="*/ 59412 w 66123"/>
                <a:gd name="connsiteY8" fmla="*/ 52583 h 59340"/>
                <a:gd name="connsiteX9" fmla="*/ 61175 w 66123"/>
                <a:gd name="connsiteY9" fmla="*/ 45244 h 59340"/>
                <a:gd name="connsiteX10" fmla="*/ 57019 w 66123"/>
                <a:gd name="connsiteY10" fmla="*/ 50179 h 59340"/>
                <a:gd name="connsiteX11" fmla="*/ 51603 w 66123"/>
                <a:gd name="connsiteY11" fmla="*/ 54228 h 59340"/>
                <a:gd name="connsiteX12" fmla="*/ 47572 w 66123"/>
                <a:gd name="connsiteY12" fmla="*/ 39424 h 59340"/>
                <a:gd name="connsiteX13" fmla="*/ 66339 w 66123"/>
                <a:gd name="connsiteY13" fmla="*/ 75 h 59340"/>
                <a:gd name="connsiteX14" fmla="*/ 39638 w 66123"/>
                <a:gd name="connsiteY14" fmla="*/ 36641 h 59340"/>
                <a:gd name="connsiteX15" fmla="*/ 19359 w 66123"/>
                <a:gd name="connsiteY15" fmla="*/ 52583 h 59340"/>
                <a:gd name="connsiteX16" fmla="*/ 11299 w 66123"/>
                <a:gd name="connsiteY16" fmla="*/ 36388 h 59340"/>
                <a:gd name="connsiteX17" fmla="*/ 28554 w 66123"/>
                <a:gd name="connsiteY17" fmla="*/ 3997 h 59340"/>
                <a:gd name="connsiteX18" fmla="*/ 39638 w 66123"/>
                <a:gd name="connsiteY18" fmla="*/ 36641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123" h="59340">
                  <a:moveTo>
                    <a:pt x="66339" y="75"/>
                  </a:moveTo>
                  <a:lnTo>
                    <a:pt x="57019" y="2099"/>
                  </a:lnTo>
                  <a:cubicBezTo>
                    <a:pt x="53618" y="16776"/>
                    <a:pt x="47572" y="25253"/>
                    <a:pt x="46691" y="26645"/>
                  </a:cubicBezTo>
                  <a:cubicBezTo>
                    <a:pt x="45683" y="12348"/>
                    <a:pt x="40141" y="75"/>
                    <a:pt x="27420" y="75"/>
                  </a:cubicBezTo>
                  <a:cubicBezTo>
                    <a:pt x="14321" y="75"/>
                    <a:pt x="215" y="16397"/>
                    <a:pt x="215" y="37273"/>
                  </a:cubicBezTo>
                  <a:cubicBezTo>
                    <a:pt x="215" y="50305"/>
                    <a:pt x="7520" y="59415"/>
                    <a:pt x="17596" y="59415"/>
                  </a:cubicBezTo>
                  <a:cubicBezTo>
                    <a:pt x="27294" y="59415"/>
                    <a:pt x="37496" y="50052"/>
                    <a:pt x="40267" y="46889"/>
                  </a:cubicBezTo>
                  <a:cubicBezTo>
                    <a:pt x="41527" y="55999"/>
                    <a:pt x="44927" y="59036"/>
                    <a:pt x="49714" y="59036"/>
                  </a:cubicBezTo>
                  <a:cubicBezTo>
                    <a:pt x="53618" y="59036"/>
                    <a:pt x="56893" y="56379"/>
                    <a:pt x="59412" y="52583"/>
                  </a:cubicBezTo>
                  <a:cubicBezTo>
                    <a:pt x="61679" y="49167"/>
                    <a:pt x="63064" y="45244"/>
                    <a:pt x="61175" y="45244"/>
                  </a:cubicBezTo>
                  <a:cubicBezTo>
                    <a:pt x="59916" y="45244"/>
                    <a:pt x="58782" y="47648"/>
                    <a:pt x="57019" y="50179"/>
                  </a:cubicBezTo>
                  <a:cubicBezTo>
                    <a:pt x="55507" y="52330"/>
                    <a:pt x="53744" y="54228"/>
                    <a:pt x="51603" y="54228"/>
                  </a:cubicBezTo>
                  <a:cubicBezTo>
                    <a:pt x="46943" y="54228"/>
                    <a:pt x="47824" y="40942"/>
                    <a:pt x="47572" y="39424"/>
                  </a:cubicBezTo>
                  <a:cubicBezTo>
                    <a:pt x="51477" y="33984"/>
                    <a:pt x="61679" y="21458"/>
                    <a:pt x="66339" y="75"/>
                  </a:cubicBezTo>
                  <a:close/>
                  <a:moveTo>
                    <a:pt x="39638" y="36641"/>
                  </a:moveTo>
                  <a:cubicBezTo>
                    <a:pt x="34474" y="43346"/>
                    <a:pt x="27672" y="52583"/>
                    <a:pt x="19359" y="52583"/>
                  </a:cubicBezTo>
                  <a:cubicBezTo>
                    <a:pt x="11551" y="52583"/>
                    <a:pt x="11299" y="38538"/>
                    <a:pt x="11299" y="36388"/>
                  </a:cubicBezTo>
                  <a:cubicBezTo>
                    <a:pt x="11299" y="20192"/>
                    <a:pt x="18226" y="3997"/>
                    <a:pt x="28554" y="3997"/>
                  </a:cubicBezTo>
                  <a:cubicBezTo>
                    <a:pt x="39889" y="3997"/>
                    <a:pt x="39134" y="28416"/>
                    <a:pt x="39638" y="36641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6F44F581-AA2B-9E89-7D28-6EE36C7F70B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1348486" y="3654315"/>
              <a:ext cx="84134" cy="32643"/>
            </a:xfrm>
            <a:custGeom>
              <a:avLst/>
              <a:gdLst>
                <a:gd name="connsiteX0" fmla="*/ 84359 w 84134"/>
                <a:gd name="connsiteY0" fmla="*/ 7160 h 32643"/>
                <a:gd name="connsiteX1" fmla="*/ 84359 w 84134"/>
                <a:gd name="connsiteY1" fmla="*/ 75 h 32643"/>
                <a:gd name="connsiteX2" fmla="*/ 224 w 84134"/>
                <a:gd name="connsiteY2" fmla="*/ 75 h 32643"/>
                <a:gd name="connsiteX3" fmla="*/ 224 w 84134"/>
                <a:gd name="connsiteY3" fmla="*/ 7160 h 32643"/>
                <a:gd name="connsiteX4" fmla="*/ 84359 w 84134"/>
                <a:gd name="connsiteY4" fmla="*/ 7160 h 32643"/>
                <a:gd name="connsiteX5" fmla="*/ 84359 w 84134"/>
                <a:gd name="connsiteY5" fmla="*/ 32718 h 32643"/>
                <a:gd name="connsiteX6" fmla="*/ 84359 w 84134"/>
                <a:gd name="connsiteY6" fmla="*/ 25633 h 32643"/>
                <a:gd name="connsiteX7" fmla="*/ 224 w 84134"/>
                <a:gd name="connsiteY7" fmla="*/ 25633 h 32643"/>
                <a:gd name="connsiteX8" fmla="*/ 224 w 84134"/>
                <a:gd name="connsiteY8" fmla="*/ 32718 h 32643"/>
                <a:gd name="connsiteX9" fmla="*/ 84359 w 84134"/>
                <a:gd name="connsiteY9" fmla="*/ 32718 h 3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134" h="32643">
                  <a:moveTo>
                    <a:pt x="84359" y="7160"/>
                  </a:moveTo>
                  <a:lnTo>
                    <a:pt x="84359" y="75"/>
                  </a:lnTo>
                  <a:lnTo>
                    <a:pt x="224" y="75"/>
                  </a:lnTo>
                  <a:lnTo>
                    <a:pt x="224" y="7160"/>
                  </a:lnTo>
                  <a:lnTo>
                    <a:pt x="84359" y="7160"/>
                  </a:lnTo>
                  <a:close/>
                  <a:moveTo>
                    <a:pt x="84359" y="32718"/>
                  </a:moveTo>
                  <a:lnTo>
                    <a:pt x="84359" y="25633"/>
                  </a:lnTo>
                  <a:lnTo>
                    <a:pt x="224" y="25633"/>
                  </a:lnTo>
                  <a:lnTo>
                    <a:pt x="224" y="32718"/>
                  </a:lnTo>
                  <a:lnTo>
                    <a:pt x="84359" y="32718"/>
                  </a:ln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541D5FA5-745F-3C03-88B5-D283E247997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1485240" y="3667473"/>
              <a:ext cx="77081" cy="6326"/>
            </a:xfrm>
            <a:custGeom>
              <a:avLst/>
              <a:gdLst>
                <a:gd name="connsiteX0" fmla="*/ 77317 w 77081"/>
                <a:gd name="connsiteY0" fmla="*/ 6401 h 6326"/>
                <a:gd name="connsiteX1" fmla="*/ 77317 w 77081"/>
                <a:gd name="connsiteY1" fmla="*/ 75 h 6326"/>
                <a:gd name="connsiteX2" fmla="*/ 235 w 77081"/>
                <a:gd name="connsiteY2" fmla="*/ 75 h 6326"/>
                <a:gd name="connsiteX3" fmla="*/ 235 w 77081"/>
                <a:gd name="connsiteY3" fmla="*/ 6401 h 6326"/>
                <a:gd name="connsiteX4" fmla="*/ 77317 w 77081"/>
                <a:gd name="connsiteY4" fmla="*/ 6401 h 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81" h="6326">
                  <a:moveTo>
                    <a:pt x="77317" y="6401"/>
                  </a:moveTo>
                  <a:lnTo>
                    <a:pt x="77317" y="75"/>
                  </a:lnTo>
                  <a:lnTo>
                    <a:pt x="235" y="75"/>
                  </a:lnTo>
                  <a:lnTo>
                    <a:pt x="235" y="6401"/>
                  </a:lnTo>
                  <a:lnTo>
                    <a:pt x="77317" y="6401"/>
                  </a:ln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813134C5-A507-A428-64B0-70B7298366D8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1573027" y="3617622"/>
              <a:ext cx="56173" cy="84898"/>
            </a:xfrm>
            <a:custGeom>
              <a:avLst/>
              <a:gdLst>
                <a:gd name="connsiteX0" fmla="*/ 56416 w 56173"/>
                <a:gd name="connsiteY0" fmla="*/ 68652 h 84898"/>
                <a:gd name="connsiteX1" fmla="*/ 54401 w 56173"/>
                <a:gd name="connsiteY1" fmla="*/ 68272 h 84898"/>
                <a:gd name="connsiteX2" fmla="*/ 41428 w 56173"/>
                <a:gd name="connsiteY2" fmla="*/ 75737 h 84898"/>
                <a:gd name="connsiteX3" fmla="*/ 12459 w 56173"/>
                <a:gd name="connsiteY3" fmla="*/ 75737 h 84898"/>
                <a:gd name="connsiteX4" fmla="*/ 50496 w 56173"/>
                <a:gd name="connsiteY4" fmla="*/ 22343 h 84898"/>
                <a:gd name="connsiteX5" fmla="*/ 27196 w 56173"/>
                <a:gd name="connsiteY5" fmla="*/ 75 h 84898"/>
                <a:gd name="connsiteX6" fmla="*/ 1628 w 56173"/>
                <a:gd name="connsiteY6" fmla="*/ 23988 h 84898"/>
                <a:gd name="connsiteX7" fmla="*/ 4399 w 56173"/>
                <a:gd name="connsiteY7" fmla="*/ 23988 h 84898"/>
                <a:gd name="connsiteX8" fmla="*/ 22535 w 56173"/>
                <a:gd name="connsiteY8" fmla="*/ 9564 h 84898"/>
                <a:gd name="connsiteX9" fmla="*/ 39665 w 56173"/>
                <a:gd name="connsiteY9" fmla="*/ 27531 h 84898"/>
                <a:gd name="connsiteX10" fmla="*/ 242 w 56173"/>
                <a:gd name="connsiteY10" fmla="*/ 83075 h 84898"/>
                <a:gd name="connsiteX11" fmla="*/ 242 w 56173"/>
                <a:gd name="connsiteY11" fmla="*/ 84973 h 84898"/>
                <a:gd name="connsiteX12" fmla="*/ 49867 w 56173"/>
                <a:gd name="connsiteY12" fmla="*/ 84973 h 84898"/>
                <a:gd name="connsiteX13" fmla="*/ 56416 w 56173"/>
                <a:gd name="connsiteY13" fmla="*/ 68652 h 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73" h="84898">
                  <a:moveTo>
                    <a:pt x="56416" y="68652"/>
                  </a:moveTo>
                  <a:lnTo>
                    <a:pt x="54401" y="68272"/>
                  </a:lnTo>
                  <a:cubicBezTo>
                    <a:pt x="50622" y="74598"/>
                    <a:pt x="47600" y="75737"/>
                    <a:pt x="41428" y="75737"/>
                  </a:cubicBezTo>
                  <a:lnTo>
                    <a:pt x="12459" y="75737"/>
                  </a:lnTo>
                  <a:cubicBezTo>
                    <a:pt x="32360" y="57391"/>
                    <a:pt x="50496" y="40816"/>
                    <a:pt x="50496" y="22343"/>
                  </a:cubicBezTo>
                  <a:cubicBezTo>
                    <a:pt x="50496" y="9311"/>
                    <a:pt x="39413" y="75"/>
                    <a:pt x="27196" y="75"/>
                  </a:cubicBezTo>
                  <a:cubicBezTo>
                    <a:pt x="14978" y="75"/>
                    <a:pt x="5280" y="6654"/>
                    <a:pt x="1628" y="23988"/>
                  </a:cubicBezTo>
                  <a:lnTo>
                    <a:pt x="4399" y="23988"/>
                  </a:lnTo>
                  <a:cubicBezTo>
                    <a:pt x="7925" y="16903"/>
                    <a:pt x="12837" y="9564"/>
                    <a:pt x="22535" y="9564"/>
                  </a:cubicBezTo>
                  <a:cubicBezTo>
                    <a:pt x="33493" y="9564"/>
                    <a:pt x="39665" y="17915"/>
                    <a:pt x="39665" y="27531"/>
                  </a:cubicBezTo>
                  <a:cubicBezTo>
                    <a:pt x="39665" y="41069"/>
                    <a:pt x="25054" y="61187"/>
                    <a:pt x="242" y="83075"/>
                  </a:cubicBezTo>
                  <a:lnTo>
                    <a:pt x="242" y="84973"/>
                  </a:lnTo>
                  <a:lnTo>
                    <a:pt x="49867" y="84973"/>
                  </a:lnTo>
                  <a:lnTo>
                    <a:pt x="56416" y="68652"/>
                  </a:ln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24F2D678-E5C7-560C-B727-3756018AE45D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1633987" y="3644699"/>
              <a:ext cx="66123" cy="59340"/>
            </a:xfrm>
            <a:custGeom>
              <a:avLst/>
              <a:gdLst>
                <a:gd name="connsiteX0" fmla="*/ 66371 w 66123"/>
                <a:gd name="connsiteY0" fmla="*/ 75 h 59340"/>
                <a:gd name="connsiteX1" fmla="*/ 57051 w 66123"/>
                <a:gd name="connsiteY1" fmla="*/ 2099 h 59340"/>
                <a:gd name="connsiteX2" fmla="*/ 46723 w 66123"/>
                <a:gd name="connsiteY2" fmla="*/ 26645 h 59340"/>
                <a:gd name="connsiteX3" fmla="*/ 27452 w 66123"/>
                <a:gd name="connsiteY3" fmla="*/ 75 h 59340"/>
                <a:gd name="connsiteX4" fmla="*/ 247 w 66123"/>
                <a:gd name="connsiteY4" fmla="*/ 37273 h 59340"/>
                <a:gd name="connsiteX5" fmla="*/ 17628 w 66123"/>
                <a:gd name="connsiteY5" fmla="*/ 59415 h 59340"/>
                <a:gd name="connsiteX6" fmla="*/ 40299 w 66123"/>
                <a:gd name="connsiteY6" fmla="*/ 46889 h 59340"/>
                <a:gd name="connsiteX7" fmla="*/ 49746 w 66123"/>
                <a:gd name="connsiteY7" fmla="*/ 59036 h 59340"/>
                <a:gd name="connsiteX8" fmla="*/ 59444 w 66123"/>
                <a:gd name="connsiteY8" fmla="*/ 52583 h 59340"/>
                <a:gd name="connsiteX9" fmla="*/ 61207 w 66123"/>
                <a:gd name="connsiteY9" fmla="*/ 45244 h 59340"/>
                <a:gd name="connsiteX10" fmla="*/ 57051 w 66123"/>
                <a:gd name="connsiteY10" fmla="*/ 50179 h 59340"/>
                <a:gd name="connsiteX11" fmla="*/ 51635 w 66123"/>
                <a:gd name="connsiteY11" fmla="*/ 54228 h 59340"/>
                <a:gd name="connsiteX12" fmla="*/ 47605 w 66123"/>
                <a:gd name="connsiteY12" fmla="*/ 39424 h 59340"/>
                <a:gd name="connsiteX13" fmla="*/ 66371 w 66123"/>
                <a:gd name="connsiteY13" fmla="*/ 75 h 59340"/>
                <a:gd name="connsiteX14" fmla="*/ 39670 w 66123"/>
                <a:gd name="connsiteY14" fmla="*/ 36641 h 59340"/>
                <a:gd name="connsiteX15" fmla="*/ 19392 w 66123"/>
                <a:gd name="connsiteY15" fmla="*/ 52583 h 59340"/>
                <a:gd name="connsiteX16" fmla="*/ 11331 w 66123"/>
                <a:gd name="connsiteY16" fmla="*/ 36388 h 59340"/>
                <a:gd name="connsiteX17" fmla="*/ 28586 w 66123"/>
                <a:gd name="connsiteY17" fmla="*/ 3997 h 59340"/>
                <a:gd name="connsiteX18" fmla="*/ 39670 w 66123"/>
                <a:gd name="connsiteY18" fmla="*/ 36641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123" h="59340">
                  <a:moveTo>
                    <a:pt x="66371" y="75"/>
                  </a:moveTo>
                  <a:lnTo>
                    <a:pt x="57051" y="2099"/>
                  </a:lnTo>
                  <a:cubicBezTo>
                    <a:pt x="53650" y="16776"/>
                    <a:pt x="47605" y="25253"/>
                    <a:pt x="46723" y="26645"/>
                  </a:cubicBezTo>
                  <a:cubicBezTo>
                    <a:pt x="45715" y="12348"/>
                    <a:pt x="40173" y="75"/>
                    <a:pt x="27452" y="75"/>
                  </a:cubicBezTo>
                  <a:cubicBezTo>
                    <a:pt x="14354" y="75"/>
                    <a:pt x="247" y="16397"/>
                    <a:pt x="247" y="37273"/>
                  </a:cubicBezTo>
                  <a:cubicBezTo>
                    <a:pt x="247" y="50305"/>
                    <a:pt x="7552" y="59415"/>
                    <a:pt x="17628" y="59415"/>
                  </a:cubicBezTo>
                  <a:cubicBezTo>
                    <a:pt x="27327" y="59415"/>
                    <a:pt x="37529" y="50052"/>
                    <a:pt x="40299" y="46889"/>
                  </a:cubicBezTo>
                  <a:cubicBezTo>
                    <a:pt x="41559" y="55999"/>
                    <a:pt x="44960" y="59036"/>
                    <a:pt x="49746" y="59036"/>
                  </a:cubicBezTo>
                  <a:cubicBezTo>
                    <a:pt x="53650" y="59036"/>
                    <a:pt x="56925" y="56379"/>
                    <a:pt x="59444" y="52583"/>
                  </a:cubicBezTo>
                  <a:cubicBezTo>
                    <a:pt x="61711" y="49167"/>
                    <a:pt x="63096" y="45244"/>
                    <a:pt x="61207" y="45244"/>
                  </a:cubicBezTo>
                  <a:cubicBezTo>
                    <a:pt x="59948" y="45244"/>
                    <a:pt x="58814" y="47648"/>
                    <a:pt x="57051" y="50179"/>
                  </a:cubicBezTo>
                  <a:cubicBezTo>
                    <a:pt x="55539" y="52330"/>
                    <a:pt x="53776" y="54228"/>
                    <a:pt x="51635" y="54228"/>
                  </a:cubicBezTo>
                  <a:cubicBezTo>
                    <a:pt x="46975" y="54228"/>
                    <a:pt x="47856" y="40942"/>
                    <a:pt x="47605" y="39424"/>
                  </a:cubicBezTo>
                  <a:cubicBezTo>
                    <a:pt x="51509" y="33984"/>
                    <a:pt x="61711" y="21458"/>
                    <a:pt x="66371" y="75"/>
                  </a:cubicBezTo>
                  <a:close/>
                  <a:moveTo>
                    <a:pt x="39670" y="36641"/>
                  </a:moveTo>
                  <a:cubicBezTo>
                    <a:pt x="34506" y="43346"/>
                    <a:pt x="27704" y="52583"/>
                    <a:pt x="19392" y="52583"/>
                  </a:cubicBezTo>
                  <a:cubicBezTo>
                    <a:pt x="11583" y="52583"/>
                    <a:pt x="11331" y="38538"/>
                    <a:pt x="11331" y="36388"/>
                  </a:cubicBezTo>
                  <a:cubicBezTo>
                    <a:pt x="11331" y="20192"/>
                    <a:pt x="18258" y="3997"/>
                    <a:pt x="28586" y="3997"/>
                  </a:cubicBezTo>
                  <a:cubicBezTo>
                    <a:pt x="39922" y="3997"/>
                    <a:pt x="39166" y="28416"/>
                    <a:pt x="39670" y="36641"/>
                  </a:cubicBez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1CC4B694-28CA-298E-EE42-DEE57B48823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707794" y="3617116"/>
              <a:ext cx="95722" cy="85404"/>
            </a:xfrm>
            <a:custGeom>
              <a:avLst/>
              <a:gdLst>
                <a:gd name="connsiteX0" fmla="*/ 95975 w 95722"/>
                <a:gd name="connsiteY0" fmla="*/ 75 h 85404"/>
                <a:gd name="connsiteX1" fmla="*/ 68644 w 95722"/>
                <a:gd name="connsiteY1" fmla="*/ 75 h 85404"/>
                <a:gd name="connsiteX2" fmla="*/ 68266 w 95722"/>
                <a:gd name="connsiteY2" fmla="*/ 2226 h 85404"/>
                <a:gd name="connsiteX3" fmla="*/ 74311 w 95722"/>
                <a:gd name="connsiteY3" fmla="*/ 5768 h 85404"/>
                <a:gd name="connsiteX4" fmla="*/ 62220 w 95722"/>
                <a:gd name="connsiteY4" fmla="*/ 18547 h 85404"/>
                <a:gd name="connsiteX5" fmla="*/ 34889 w 95722"/>
                <a:gd name="connsiteY5" fmla="*/ 37906 h 85404"/>
                <a:gd name="connsiteX6" fmla="*/ 41312 w 95722"/>
                <a:gd name="connsiteY6" fmla="*/ 14878 h 85404"/>
                <a:gd name="connsiteX7" fmla="*/ 55167 w 95722"/>
                <a:gd name="connsiteY7" fmla="*/ 2226 h 85404"/>
                <a:gd name="connsiteX8" fmla="*/ 55545 w 95722"/>
                <a:gd name="connsiteY8" fmla="*/ 75 h 85404"/>
                <a:gd name="connsiteX9" fmla="*/ 21034 w 95722"/>
                <a:gd name="connsiteY9" fmla="*/ 75 h 85404"/>
                <a:gd name="connsiteX10" fmla="*/ 20656 w 95722"/>
                <a:gd name="connsiteY10" fmla="*/ 2226 h 85404"/>
                <a:gd name="connsiteX11" fmla="*/ 30229 w 95722"/>
                <a:gd name="connsiteY11" fmla="*/ 8299 h 85404"/>
                <a:gd name="connsiteX12" fmla="*/ 28465 w 95722"/>
                <a:gd name="connsiteY12" fmla="*/ 16776 h 85404"/>
                <a:gd name="connsiteX13" fmla="*/ 13603 w 95722"/>
                <a:gd name="connsiteY13" fmla="*/ 70676 h 85404"/>
                <a:gd name="connsiteX14" fmla="*/ 630 w 95722"/>
                <a:gd name="connsiteY14" fmla="*/ 83329 h 85404"/>
                <a:gd name="connsiteX15" fmla="*/ 252 w 95722"/>
                <a:gd name="connsiteY15" fmla="*/ 85479 h 85404"/>
                <a:gd name="connsiteX16" fmla="*/ 33377 w 95722"/>
                <a:gd name="connsiteY16" fmla="*/ 85479 h 85404"/>
                <a:gd name="connsiteX17" fmla="*/ 33755 w 95722"/>
                <a:gd name="connsiteY17" fmla="*/ 83329 h 85404"/>
                <a:gd name="connsiteX18" fmla="*/ 24687 w 95722"/>
                <a:gd name="connsiteY18" fmla="*/ 76623 h 85404"/>
                <a:gd name="connsiteX19" fmla="*/ 25443 w 95722"/>
                <a:gd name="connsiteY19" fmla="*/ 72447 h 85404"/>
                <a:gd name="connsiteX20" fmla="*/ 34259 w 95722"/>
                <a:gd name="connsiteY20" fmla="*/ 40563 h 85404"/>
                <a:gd name="connsiteX21" fmla="*/ 52396 w 95722"/>
                <a:gd name="connsiteY21" fmla="*/ 69664 h 85404"/>
                <a:gd name="connsiteX22" fmla="*/ 55923 w 95722"/>
                <a:gd name="connsiteY22" fmla="*/ 78394 h 85404"/>
                <a:gd name="connsiteX23" fmla="*/ 47358 w 95722"/>
                <a:gd name="connsiteY23" fmla="*/ 83329 h 85404"/>
                <a:gd name="connsiteX24" fmla="*/ 46980 w 95722"/>
                <a:gd name="connsiteY24" fmla="*/ 85479 h 85404"/>
                <a:gd name="connsiteX25" fmla="*/ 82624 w 95722"/>
                <a:gd name="connsiteY25" fmla="*/ 85479 h 85404"/>
                <a:gd name="connsiteX26" fmla="*/ 83002 w 95722"/>
                <a:gd name="connsiteY26" fmla="*/ 83329 h 85404"/>
                <a:gd name="connsiteX27" fmla="*/ 66502 w 95722"/>
                <a:gd name="connsiteY27" fmla="*/ 71309 h 85404"/>
                <a:gd name="connsiteX28" fmla="*/ 45847 w 95722"/>
                <a:gd name="connsiteY28" fmla="*/ 36388 h 85404"/>
                <a:gd name="connsiteX29" fmla="*/ 80735 w 95722"/>
                <a:gd name="connsiteY29" fmla="*/ 9944 h 85404"/>
                <a:gd name="connsiteX30" fmla="*/ 95597 w 95722"/>
                <a:gd name="connsiteY30" fmla="*/ 2226 h 85404"/>
                <a:gd name="connsiteX31" fmla="*/ 95975 w 95722"/>
                <a:gd name="connsiteY31" fmla="*/ 75 h 8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5722" h="85404">
                  <a:moveTo>
                    <a:pt x="95975" y="75"/>
                  </a:moveTo>
                  <a:lnTo>
                    <a:pt x="68644" y="75"/>
                  </a:lnTo>
                  <a:lnTo>
                    <a:pt x="68266" y="2226"/>
                  </a:lnTo>
                  <a:cubicBezTo>
                    <a:pt x="72170" y="2226"/>
                    <a:pt x="74311" y="2985"/>
                    <a:pt x="74311" y="5768"/>
                  </a:cubicBezTo>
                  <a:cubicBezTo>
                    <a:pt x="74311" y="8552"/>
                    <a:pt x="68895" y="13866"/>
                    <a:pt x="62220" y="18547"/>
                  </a:cubicBezTo>
                  <a:lnTo>
                    <a:pt x="34889" y="37906"/>
                  </a:lnTo>
                  <a:lnTo>
                    <a:pt x="41312" y="14878"/>
                  </a:lnTo>
                  <a:cubicBezTo>
                    <a:pt x="43705" y="5768"/>
                    <a:pt x="48240" y="2226"/>
                    <a:pt x="55167" y="2226"/>
                  </a:cubicBezTo>
                  <a:lnTo>
                    <a:pt x="55545" y="75"/>
                  </a:lnTo>
                  <a:lnTo>
                    <a:pt x="21034" y="75"/>
                  </a:lnTo>
                  <a:lnTo>
                    <a:pt x="20656" y="2226"/>
                  </a:lnTo>
                  <a:cubicBezTo>
                    <a:pt x="24435" y="2226"/>
                    <a:pt x="30229" y="2605"/>
                    <a:pt x="30229" y="8299"/>
                  </a:cubicBezTo>
                  <a:cubicBezTo>
                    <a:pt x="30229" y="10070"/>
                    <a:pt x="29851" y="12095"/>
                    <a:pt x="28465" y="16776"/>
                  </a:cubicBezTo>
                  <a:lnTo>
                    <a:pt x="13603" y="70676"/>
                  </a:lnTo>
                  <a:cubicBezTo>
                    <a:pt x="10077" y="83455"/>
                    <a:pt x="6046" y="83329"/>
                    <a:pt x="630" y="83329"/>
                  </a:cubicBezTo>
                  <a:lnTo>
                    <a:pt x="252" y="85479"/>
                  </a:lnTo>
                  <a:lnTo>
                    <a:pt x="33377" y="85479"/>
                  </a:lnTo>
                  <a:lnTo>
                    <a:pt x="33755" y="83329"/>
                  </a:lnTo>
                  <a:cubicBezTo>
                    <a:pt x="30481" y="83329"/>
                    <a:pt x="24687" y="82822"/>
                    <a:pt x="24687" y="76623"/>
                  </a:cubicBezTo>
                  <a:cubicBezTo>
                    <a:pt x="24687" y="75484"/>
                    <a:pt x="25065" y="73839"/>
                    <a:pt x="25443" y="72447"/>
                  </a:cubicBezTo>
                  <a:lnTo>
                    <a:pt x="34259" y="40563"/>
                  </a:lnTo>
                  <a:lnTo>
                    <a:pt x="52396" y="69664"/>
                  </a:lnTo>
                  <a:cubicBezTo>
                    <a:pt x="54411" y="73080"/>
                    <a:pt x="55923" y="76370"/>
                    <a:pt x="55923" y="78394"/>
                  </a:cubicBezTo>
                  <a:cubicBezTo>
                    <a:pt x="55923" y="80165"/>
                    <a:pt x="54033" y="83329"/>
                    <a:pt x="47358" y="83329"/>
                  </a:cubicBezTo>
                  <a:lnTo>
                    <a:pt x="46980" y="85479"/>
                  </a:lnTo>
                  <a:lnTo>
                    <a:pt x="82624" y="85479"/>
                  </a:lnTo>
                  <a:lnTo>
                    <a:pt x="83002" y="83329"/>
                  </a:lnTo>
                  <a:cubicBezTo>
                    <a:pt x="75697" y="83329"/>
                    <a:pt x="72800" y="82190"/>
                    <a:pt x="66502" y="71309"/>
                  </a:cubicBezTo>
                  <a:lnTo>
                    <a:pt x="45847" y="36388"/>
                  </a:lnTo>
                  <a:lnTo>
                    <a:pt x="80735" y="9944"/>
                  </a:lnTo>
                  <a:cubicBezTo>
                    <a:pt x="88418" y="3997"/>
                    <a:pt x="92826" y="2226"/>
                    <a:pt x="95597" y="2226"/>
                  </a:cubicBezTo>
                  <a:lnTo>
                    <a:pt x="95975" y="75"/>
                  </a:lnTo>
                  <a:close/>
                </a:path>
              </a:pathLst>
            </a:custGeom>
            <a:solidFill>
              <a:srgbClr val="000000"/>
            </a:solidFill>
            <a:ln w="125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178" name="그룹 177" descr="\documentclass{article}&#10;\usepackage{amsmath}&#10;\usepackage{newtxtext}&#10;\usepackage{physics}&#10;\usepackage{tensor}&#10;\usepackage[subscriptcorrection,mtpcal,nofontinfo]{mtpro2}&#10;\pagestyle{empty}&#10;\begin{document}&#10;&#10;\begin{equation*}&#10;\partial_t \beta^a = B^a, \; \partial_t B^a = 3/4\partial_t \tilde{\Gamma}^a- B^a&#10;\end{equation*}&#10;&#10;&#10;\end{document}" title="IguanaTex Vector Display">
            <a:extLst>
              <a:ext uri="{FF2B5EF4-FFF2-40B4-BE49-F238E27FC236}">
                <a16:creationId xmlns:a16="http://schemas.microsoft.com/office/drawing/2014/main" id="{EF5BCF01-E821-AFB7-B5B3-8D9CEA9BF06E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8077200" y="3225800"/>
            <a:ext cx="1882956" cy="146482"/>
            <a:chOff x="10108890" y="4074147"/>
            <a:chExt cx="1882956" cy="146482"/>
          </a:xfrm>
        </p:grpSpPr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F814AB4A-5ED1-67E6-BA9A-BBF25393B07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0108890" y="4100157"/>
              <a:ext cx="47780" cy="94333"/>
            </a:xfrm>
            <a:custGeom>
              <a:avLst/>
              <a:gdLst>
                <a:gd name="connsiteX0" fmla="*/ 47939 w 47780"/>
                <a:gd name="connsiteY0" fmla="*/ 41742 h 94333"/>
                <a:gd name="connsiteX1" fmla="*/ 26267 w 47780"/>
                <a:gd name="connsiteY1" fmla="*/ 75 h 94333"/>
                <a:gd name="connsiteX2" fmla="*/ 7003 w 47780"/>
                <a:gd name="connsiteY2" fmla="*/ 15991 h 94333"/>
                <a:gd name="connsiteX3" fmla="*/ 12452 w 47780"/>
                <a:gd name="connsiteY3" fmla="*/ 22979 h 94333"/>
                <a:gd name="connsiteX4" fmla="*/ 18155 w 47780"/>
                <a:gd name="connsiteY4" fmla="*/ 16638 h 94333"/>
                <a:gd name="connsiteX5" fmla="*/ 13339 w 47780"/>
                <a:gd name="connsiteY5" fmla="*/ 10168 h 94333"/>
                <a:gd name="connsiteX6" fmla="*/ 25380 w 47780"/>
                <a:gd name="connsiteY6" fmla="*/ 3569 h 94333"/>
                <a:gd name="connsiteX7" fmla="*/ 39194 w 47780"/>
                <a:gd name="connsiteY7" fmla="*/ 32684 h 94333"/>
                <a:gd name="connsiteX8" fmla="*/ 38307 w 47780"/>
                <a:gd name="connsiteY8" fmla="*/ 48471 h 94333"/>
                <a:gd name="connsiteX9" fmla="*/ 25760 w 47780"/>
                <a:gd name="connsiteY9" fmla="*/ 39154 h 94333"/>
                <a:gd name="connsiteX10" fmla="*/ 159 w 47780"/>
                <a:gd name="connsiteY10" fmla="*/ 70987 h 94333"/>
                <a:gd name="connsiteX11" fmla="*/ 18409 w 47780"/>
                <a:gd name="connsiteY11" fmla="*/ 94408 h 94333"/>
                <a:gd name="connsiteX12" fmla="*/ 47939 w 47780"/>
                <a:gd name="connsiteY12" fmla="*/ 41742 h 94333"/>
                <a:gd name="connsiteX13" fmla="*/ 35392 w 47780"/>
                <a:gd name="connsiteY13" fmla="*/ 61023 h 94333"/>
                <a:gd name="connsiteX14" fmla="*/ 19296 w 47780"/>
                <a:gd name="connsiteY14" fmla="*/ 91173 h 94333"/>
                <a:gd name="connsiteX15" fmla="*/ 9030 w 47780"/>
                <a:gd name="connsiteY15" fmla="*/ 74480 h 94333"/>
                <a:gd name="connsiteX16" fmla="*/ 25506 w 47780"/>
                <a:gd name="connsiteY16" fmla="*/ 42518 h 94333"/>
                <a:gd name="connsiteX17" fmla="*/ 35392 w 47780"/>
                <a:gd name="connsiteY17" fmla="*/ 61023 h 9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780" h="94333">
                  <a:moveTo>
                    <a:pt x="47939" y="41742"/>
                  </a:moveTo>
                  <a:cubicBezTo>
                    <a:pt x="47939" y="17285"/>
                    <a:pt x="40842" y="75"/>
                    <a:pt x="26267" y="75"/>
                  </a:cubicBezTo>
                  <a:cubicBezTo>
                    <a:pt x="16254" y="75"/>
                    <a:pt x="7003" y="8486"/>
                    <a:pt x="7003" y="15991"/>
                  </a:cubicBezTo>
                  <a:cubicBezTo>
                    <a:pt x="7003" y="19485"/>
                    <a:pt x="9030" y="22979"/>
                    <a:pt x="12452" y="22979"/>
                  </a:cubicBezTo>
                  <a:cubicBezTo>
                    <a:pt x="14987" y="22979"/>
                    <a:pt x="18155" y="21038"/>
                    <a:pt x="18155" y="16638"/>
                  </a:cubicBezTo>
                  <a:cubicBezTo>
                    <a:pt x="18155" y="13662"/>
                    <a:pt x="16761" y="10944"/>
                    <a:pt x="13339" y="10168"/>
                  </a:cubicBezTo>
                  <a:cubicBezTo>
                    <a:pt x="16508" y="5251"/>
                    <a:pt x="21577" y="3569"/>
                    <a:pt x="25380" y="3569"/>
                  </a:cubicBezTo>
                  <a:cubicBezTo>
                    <a:pt x="36913" y="3569"/>
                    <a:pt x="39194" y="19355"/>
                    <a:pt x="39194" y="32684"/>
                  </a:cubicBezTo>
                  <a:cubicBezTo>
                    <a:pt x="39194" y="39413"/>
                    <a:pt x="38687" y="45365"/>
                    <a:pt x="38307" y="48471"/>
                  </a:cubicBezTo>
                  <a:cubicBezTo>
                    <a:pt x="36659" y="43683"/>
                    <a:pt x="32730" y="39154"/>
                    <a:pt x="25760" y="39154"/>
                  </a:cubicBezTo>
                  <a:cubicBezTo>
                    <a:pt x="11819" y="39154"/>
                    <a:pt x="159" y="53129"/>
                    <a:pt x="159" y="70987"/>
                  </a:cubicBezTo>
                  <a:cubicBezTo>
                    <a:pt x="159" y="82503"/>
                    <a:pt x="6242" y="94408"/>
                    <a:pt x="18409" y="94408"/>
                  </a:cubicBezTo>
                  <a:cubicBezTo>
                    <a:pt x="38560" y="94408"/>
                    <a:pt x="47939" y="68399"/>
                    <a:pt x="47939" y="41742"/>
                  </a:cubicBezTo>
                  <a:close/>
                  <a:moveTo>
                    <a:pt x="35392" y="61023"/>
                  </a:moveTo>
                  <a:cubicBezTo>
                    <a:pt x="35392" y="77715"/>
                    <a:pt x="27788" y="91173"/>
                    <a:pt x="19296" y="91173"/>
                  </a:cubicBezTo>
                  <a:cubicBezTo>
                    <a:pt x="10931" y="91173"/>
                    <a:pt x="9030" y="82115"/>
                    <a:pt x="9030" y="74480"/>
                  </a:cubicBezTo>
                  <a:cubicBezTo>
                    <a:pt x="9030" y="57917"/>
                    <a:pt x="17015" y="42518"/>
                    <a:pt x="25506" y="42518"/>
                  </a:cubicBezTo>
                  <a:cubicBezTo>
                    <a:pt x="32223" y="42518"/>
                    <a:pt x="35392" y="49894"/>
                    <a:pt x="35392" y="61023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7F35D443-FD93-293D-F0AD-5EE211CC88A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171826" y="4157728"/>
              <a:ext cx="26171" cy="55707"/>
            </a:xfrm>
            <a:custGeom>
              <a:avLst/>
              <a:gdLst>
                <a:gd name="connsiteX0" fmla="*/ 26335 w 26171"/>
                <a:gd name="connsiteY0" fmla="*/ 11399 h 55707"/>
                <a:gd name="connsiteX1" fmla="*/ 19149 w 26171"/>
                <a:gd name="connsiteY1" fmla="*/ 11399 h 55707"/>
                <a:gd name="connsiteX2" fmla="*/ 22343 w 26171"/>
                <a:gd name="connsiteY2" fmla="*/ 76 h 55707"/>
                <a:gd name="connsiteX3" fmla="*/ 19859 w 26171"/>
                <a:gd name="connsiteY3" fmla="*/ 76 h 55707"/>
                <a:gd name="connsiteX4" fmla="*/ 3092 w 26171"/>
                <a:gd name="connsiteY4" fmla="*/ 12486 h 55707"/>
                <a:gd name="connsiteX5" fmla="*/ 2205 w 26171"/>
                <a:gd name="connsiteY5" fmla="*/ 15656 h 55707"/>
                <a:gd name="connsiteX6" fmla="*/ 9391 w 26171"/>
                <a:gd name="connsiteY6" fmla="*/ 15656 h 55707"/>
                <a:gd name="connsiteX7" fmla="*/ 1761 w 26171"/>
                <a:gd name="connsiteY7" fmla="*/ 43102 h 55707"/>
                <a:gd name="connsiteX8" fmla="*/ 164 w 26171"/>
                <a:gd name="connsiteY8" fmla="*/ 50620 h 55707"/>
                <a:gd name="connsiteX9" fmla="*/ 5221 w 26171"/>
                <a:gd name="connsiteY9" fmla="*/ 55783 h 55707"/>
                <a:gd name="connsiteX10" fmla="*/ 20214 w 26171"/>
                <a:gd name="connsiteY10" fmla="*/ 44008 h 55707"/>
                <a:gd name="connsiteX11" fmla="*/ 17730 w 26171"/>
                <a:gd name="connsiteY11" fmla="*/ 42740 h 55707"/>
                <a:gd name="connsiteX12" fmla="*/ 9834 w 26171"/>
                <a:gd name="connsiteY12" fmla="*/ 50077 h 55707"/>
                <a:gd name="connsiteX13" fmla="*/ 8858 w 26171"/>
                <a:gd name="connsiteY13" fmla="*/ 49080 h 55707"/>
                <a:gd name="connsiteX14" fmla="*/ 9302 w 26171"/>
                <a:gd name="connsiteY14" fmla="*/ 46725 h 55707"/>
                <a:gd name="connsiteX15" fmla="*/ 17996 w 26171"/>
                <a:gd name="connsiteY15" fmla="*/ 15656 h 55707"/>
                <a:gd name="connsiteX16" fmla="*/ 25626 w 26171"/>
                <a:gd name="connsiteY16" fmla="*/ 15656 h 55707"/>
                <a:gd name="connsiteX17" fmla="*/ 26335 w 26171"/>
                <a:gd name="connsiteY17" fmla="*/ 11399 h 5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171" h="55707">
                  <a:moveTo>
                    <a:pt x="26335" y="11399"/>
                  </a:moveTo>
                  <a:lnTo>
                    <a:pt x="19149" y="11399"/>
                  </a:lnTo>
                  <a:lnTo>
                    <a:pt x="22343" y="76"/>
                  </a:lnTo>
                  <a:lnTo>
                    <a:pt x="19859" y="76"/>
                  </a:lnTo>
                  <a:cubicBezTo>
                    <a:pt x="15157" y="6598"/>
                    <a:pt x="9745" y="11036"/>
                    <a:pt x="3092" y="12486"/>
                  </a:cubicBezTo>
                  <a:lnTo>
                    <a:pt x="2205" y="15656"/>
                  </a:lnTo>
                  <a:lnTo>
                    <a:pt x="9391" y="15656"/>
                  </a:lnTo>
                  <a:lnTo>
                    <a:pt x="1761" y="43102"/>
                  </a:lnTo>
                  <a:cubicBezTo>
                    <a:pt x="1317" y="45185"/>
                    <a:pt x="164" y="49080"/>
                    <a:pt x="164" y="50620"/>
                  </a:cubicBezTo>
                  <a:cubicBezTo>
                    <a:pt x="164" y="54515"/>
                    <a:pt x="3092" y="55783"/>
                    <a:pt x="5221" y="55783"/>
                  </a:cubicBezTo>
                  <a:cubicBezTo>
                    <a:pt x="9834" y="55783"/>
                    <a:pt x="14625" y="52613"/>
                    <a:pt x="20214" y="44008"/>
                  </a:cubicBezTo>
                  <a:lnTo>
                    <a:pt x="17730" y="42740"/>
                  </a:lnTo>
                  <a:cubicBezTo>
                    <a:pt x="15068" y="45729"/>
                    <a:pt x="12229" y="50077"/>
                    <a:pt x="9834" y="50077"/>
                  </a:cubicBezTo>
                  <a:cubicBezTo>
                    <a:pt x="9036" y="50077"/>
                    <a:pt x="8858" y="49352"/>
                    <a:pt x="8858" y="49080"/>
                  </a:cubicBezTo>
                  <a:cubicBezTo>
                    <a:pt x="8858" y="48537"/>
                    <a:pt x="9036" y="47993"/>
                    <a:pt x="9302" y="46725"/>
                  </a:cubicBezTo>
                  <a:lnTo>
                    <a:pt x="17996" y="15656"/>
                  </a:lnTo>
                  <a:lnTo>
                    <a:pt x="25626" y="15656"/>
                  </a:lnTo>
                  <a:lnTo>
                    <a:pt x="26335" y="11399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EF0F4DCE-D10F-46D2-7D60-5708AC38A39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217274" y="4100157"/>
              <a:ext cx="66030" cy="120472"/>
            </a:xfrm>
            <a:custGeom>
              <a:avLst/>
              <a:gdLst>
                <a:gd name="connsiteX0" fmla="*/ 66198 w 66030"/>
                <a:gd name="connsiteY0" fmla="*/ 16250 h 120472"/>
                <a:gd name="connsiteX1" fmla="*/ 49088 w 66030"/>
                <a:gd name="connsiteY1" fmla="*/ 75 h 120472"/>
                <a:gd name="connsiteX2" fmla="*/ 18164 w 66030"/>
                <a:gd name="connsiteY2" fmla="*/ 41095 h 120472"/>
                <a:gd name="connsiteX3" fmla="*/ 168 w 66030"/>
                <a:gd name="connsiteY3" fmla="*/ 120547 h 120472"/>
                <a:gd name="connsiteX4" fmla="*/ 9039 w 66030"/>
                <a:gd name="connsiteY4" fmla="*/ 119771 h 120472"/>
                <a:gd name="connsiteX5" fmla="*/ 16897 w 66030"/>
                <a:gd name="connsiteY5" fmla="*/ 85738 h 120472"/>
                <a:gd name="connsiteX6" fmla="*/ 29571 w 66030"/>
                <a:gd name="connsiteY6" fmla="*/ 94408 h 120472"/>
                <a:gd name="connsiteX7" fmla="*/ 64043 w 66030"/>
                <a:gd name="connsiteY7" fmla="*/ 60117 h 120472"/>
                <a:gd name="connsiteX8" fmla="*/ 50609 w 66030"/>
                <a:gd name="connsiteY8" fmla="*/ 40060 h 120472"/>
                <a:gd name="connsiteX9" fmla="*/ 66198 w 66030"/>
                <a:gd name="connsiteY9" fmla="*/ 16250 h 120472"/>
                <a:gd name="connsiteX10" fmla="*/ 56566 w 66030"/>
                <a:gd name="connsiteY10" fmla="*/ 13532 h 120472"/>
                <a:gd name="connsiteX11" fmla="*/ 45666 w 66030"/>
                <a:gd name="connsiteY11" fmla="*/ 37989 h 120472"/>
                <a:gd name="connsiteX12" fmla="*/ 35527 w 66030"/>
                <a:gd name="connsiteY12" fmla="*/ 35660 h 120472"/>
                <a:gd name="connsiteX13" fmla="*/ 27670 w 66030"/>
                <a:gd name="connsiteY13" fmla="*/ 40836 h 120472"/>
                <a:gd name="connsiteX14" fmla="*/ 35781 w 66030"/>
                <a:gd name="connsiteY14" fmla="*/ 45495 h 120472"/>
                <a:gd name="connsiteX15" fmla="*/ 46173 w 66030"/>
                <a:gd name="connsiteY15" fmla="*/ 42259 h 120472"/>
                <a:gd name="connsiteX16" fmla="*/ 53904 w 66030"/>
                <a:gd name="connsiteY16" fmla="*/ 59082 h 120472"/>
                <a:gd name="connsiteX17" fmla="*/ 46807 w 66030"/>
                <a:gd name="connsiteY17" fmla="*/ 80950 h 120472"/>
                <a:gd name="connsiteX18" fmla="*/ 29951 w 66030"/>
                <a:gd name="connsiteY18" fmla="*/ 90526 h 120472"/>
                <a:gd name="connsiteX19" fmla="*/ 20826 w 66030"/>
                <a:gd name="connsiteY19" fmla="*/ 74092 h 120472"/>
                <a:gd name="connsiteX20" fmla="*/ 23107 w 66030"/>
                <a:gd name="connsiteY20" fmla="*/ 54811 h 120472"/>
                <a:gd name="connsiteX21" fmla="*/ 25642 w 66030"/>
                <a:gd name="connsiteY21" fmla="*/ 42648 h 120472"/>
                <a:gd name="connsiteX22" fmla="*/ 48962 w 66030"/>
                <a:gd name="connsiteY22" fmla="*/ 3180 h 120472"/>
                <a:gd name="connsiteX23" fmla="*/ 56566 w 66030"/>
                <a:gd name="connsiteY23" fmla="*/ 13532 h 1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030" h="120472">
                  <a:moveTo>
                    <a:pt x="66198" y="16250"/>
                  </a:moveTo>
                  <a:cubicBezTo>
                    <a:pt x="66198" y="5251"/>
                    <a:pt x="57833" y="75"/>
                    <a:pt x="49088" y="75"/>
                  </a:cubicBezTo>
                  <a:cubicBezTo>
                    <a:pt x="30458" y="75"/>
                    <a:pt x="21840" y="24143"/>
                    <a:pt x="18164" y="41095"/>
                  </a:cubicBezTo>
                  <a:lnTo>
                    <a:pt x="168" y="120547"/>
                  </a:lnTo>
                  <a:lnTo>
                    <a:pt x="9039" y="119771"/>
                  </a:lnTo>
                  <a:lnTo>
                    <a:pt x="16897" y="85738"/>
                  </a:lnTo>
                  <a:cubicBezTo>
                    <a:pt x="17277" y="86515"/>
                    <a:pt x="19685" y="94408"/>
                    <a:pt x="29571" y="94408"/>
                  </a:cubicBezTo>
                  <a:cubicBezTo>
                    <a:pt x="41357" y="94408"/>
                    <a:pt x="64043" y="82762"/>
                    <a:pt x="64043" y="60117"/>
                  </a:cubicBezTo>
                  <a:cubicBezTo>
                    <a:pt x="64043" y="47306"/>
                    <a:pt x="54918" y="41871"/>
                    <a:pt x="50609" y="40060"/>
                  </a:cubicBezTo>
                  <a:cubicBezTo>
                    <a:pt x="58340" y="35660"/>
                    <a:pt x="66198" y="27637"/>
                    <a:pt x="66198" y="16250"/>
                  </a:cubicBezTo>
                  <a:close/>
                  <a:moveTo>
                    <a:pt x="56566" y="13532"/>
                  </a:moveTo>
                  <a:cubicBezTo>
                    <a:pt x="56566" y="21944"/>
                    <a:pt x="53144" y="31002"/>
                    <a:pt x="45666" y="37989"/>
                  </a:cubicBezTo>
                  <a:cubicBezTo>
                    <a:pt x="41864" y="36695"/>
                    <a:pt x="38442" y="35660"/>
                    <a:pt x="35527" y="35660"/>
                  </a:cubicBezTo>
                  <a:cubicBezTo>
                    <a:pt x="32232" y="35660"/>
                    <a:pt x="27670" y="37213"/>
                    <a:pt x="27670" y="40836"/>
                  </a:cubicBezTo>
                  <a:cubicBezTo>
                    <a:pt x="27670" y="44200"/>
                    <a:pt x="32232" y="45495"/>
                    <a:pt x="35781" y="45495"/>
                  </a:cubicBezTo>
                  <a:cubicBezTo>
                    <a:pt x="39963" y="45495"/>
                    <a:pt x="44019" y="43165"/>
                    <a:pt x="46173" y="42259"/>
                  </a:cubicBezTo>
                  <a:cubicBezTo>
                    <a:pt x="51750" y="46400"/>
                    <a:pt x="53904" y="52612"/>
                    <a:pt x="53904" y="59082"/>
                  </a:cubicBezTo>
                  <a:cubicBezTo>
                    <a:pt x="53904" y="67234"/>
                    <a:pt x="50483" y="75774"/>
                    <a:pt x="46807" y="80950"/>
                  </a:cubicBezTo>
                  <a:cubicBezTo>
                    <a:pt x="40724" y="89620"/>
                    <a:pt x="34007" y="90526"/>
                    <a:pt x="29951" y="90526"/>
                  </a:cubicBezTo>
                  <a:cubicBezTo>
                    <a:pt x="22727" y="90526"/>
                    <a:pt x="20826" y="82633"/>
                    <a:pt x="20826" y="74092"/>
                  </a:cubicBezTo>
                  <a:cubicBezTo>
                    <a:pt x="20826" y="66199"/>
                    <a:pt x="22473" y="57917"/>
                    <a:pt x="23107" y="54811"/>
                  </a:cubicBezTo>
                  <a:lnTo>
                    <a:pt x="25642" y="42648"/>
                  </a:lnTo>
                  <a:cubicBezTo>
                    <a:pt x="29698" y="23238"/>
                    <a:pt x="37175" y="3180"/>
                    <a:pt x="48962" y="3180"/>
                  </a:cubicBezTo>
                  <a:cubicBezTo>
                    <a:pt x="54285" y="3180"/>
                    <a:pt x="56566" y="8098"/>
                    <a:pt x="56566" y="1353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27C0245B-FE6F-F091-8E7D-8C5D1576403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296777" y="4095020"/>
              <a:ext cx="45866" cy="45562"/>
            </a:xfrm>
            <a:custGeom>
              <a:avLst/>
              <a:gdLst>
                <a:gd name="connsiteX0" fmla="*/ 46040 w 45866"/>
                <a:gd name="connsiteY0" fmla="*/ 34220 h 45562"/>
                <a:gd name="connsiteX1" fmla="*/ 43734 w 45866"/>
                <a:gd name="connsiteY1" fmla="*/ 32589 h 45562"/>
                <a:gd name="connsiteX2" fmla="*/ 36459 w 45866"/>
                <a:gd name="connsiteY2" fmla="*/ 39473 h 45562"/>
                <a:gd name="connsiteX3" fmla="*/ 35838 w 45866"/>
                <a:gd name="connsiteY3" fmla="*/ 38024 h 45562"/>
                <a:gd name="connsiteX4" fmla="*/ 36370 w 45866"/>
                <a:gd name="connsiteY4" fmla="*/ 34038 h 45562"/>
                <a:gd name="connsiteX5" fmla="*/ 45686 w 45866"/>
                <a:gd name="connsiteY5" fmla="*/ 71 h 45562"/>
                <a:gd name="connsiteX6" fmla="*/ 37524 w 45866"/>
                <a:gd name="connsiteY6" fmla="*/ 1339 h 45562"/>
                <a:gd name="connsiteX7" fmla="*/ 36548 w 45866"/>
                <a:gd name="connsiteY7" fmla="*/ 4781 h 45562"/>
                <a:gd name="connsiteX8" fmla="*/ 28652 w 45866"/>
                <a:gd name="connsiteY8" fmla="*/ 252 h 45562"/>
                <a:gd name="connsiteX9" fmla="*/ 174 w 45866"/>
                <a:gd name="connsiteY9" fmla="*/ 33857 h 45562"/>
                <a:gd name="connsiteX10" fmla="*/ 10022 w 45866"/>
                <a:gd name="connsiteY10" fmla="*/ 45633 h 45562"/>
                <a:gd name="connsiteX11" fmla="*/ 27942 w 45866"/>
                <a:gd name="connsiteY11" fmla="*/ 34310 h 45562"/>
                <a:gd name="connsiteX12" fmla="*/ 26966 w 45866"/>
                <a:gd name="connsiteY12" fmla="*/ 40379 h 45562"/>
                <a:gd name="connsiteX13" fmla="*/ 31668 w 45866"/>
                <a:gd name="connsiteY13" fmla="*/ 45633 h 45562"/>
                <a:gd name="connsiteX14" fmla="*/ 46040 w 45866"/>
                <a:gd name="connsiteY14" fmla="*/ 34220 h 45562"/>
                <a:gd name="connsiteX15" fmla="*/ 34330 w 45866"/>
                <a:gd name="connsiteY15" fmla="*/ 9672 h 45562"/>
                <a:gd name="connsiteX16" fmla="*/ 14635 w 45866"/>
                <a:gd name="connsiteY16" fmla="*/ 39201 h 45562"/>
                <a:gd name="connsiteX17" fmla="*/ 9401 w 45866"/>
                <a:gd name="connsiteY17" fmla="*/ 32770 h 45562"/>
                <a:gd name="connsiteX18" fmla="*/ 29007 w 45866"/>
                <a:gd name="connsiteY18" fmla="*/ 3513 h 45562"/>
                <a:gd name="connsiteX19" fmla="*/ 34330 w 45866"/>
                <a:gd name="connsiteY19" fmla="*/ 9672 h 4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866" h="45562">
                  <a:moveTo>
                    <a:pt x="46040" y="34220"/>
                  </a:moveTo>
                  <a:lnTo>
                    <a:pt x="43734" y="32589"/>
                  </a:lnTo>
                  <a:cubicBezTo>
                    <a:pt x="40008" y="37390"/>
                    <a:pt x="37879" y="39473"/>
                    <a:pt x="36459" y="39473"/>
                  </a:cubicBezTo>
                  <a:cubicBezTo>
                    <a:pt x="35838" y="39473"/>
                    <a:pt x="35838" y="38839"/>
                    <a:pt x="35838" y="38024"/>
                  </a:cubicBezTo>
                  <a:cubicBezTo>
                    <a:pt x="35838" y="36937"/>
                    <a:pt x="35927" y="35578"/>
                    <a:pt x="36370" y="34038"/>
                  </a:cubicBezTo>
                  <a:lnTo>
                    <a:pt x="45686" y="71"/>
                  </a:lnTo>
                  <a:lnTo>
                    <a:pt x="37524" y="1339"/>
                  </a:lnTo>
                  <a:lnTo>
                    <a:pt x="36548" y="4781"/>
                  </a:lnTo>
                  <a:cubicBezTo>
                    <a:pt x="35128" y="2063"/>
                    <a:pt x="32023" y="252"/>
                    <a:pt x="28652" y="252"/>
                  </a:cubicBezTo>
                  <a:cubicBezTo>
                    <a:pt x="15788" y="252"/>
                    <a:pt x="174" y="18911"/>
                    <a:pt x="174" y="33857"/>
                  </a:cubicBezTo>
                  <a:cubicBezTo>
                    <a:pt x="174" y="38024"/>
                    <a:pt x="1860" y="45633"/>
                    <a:pt x="10022" y="45633"/>
                  </a:cubicBezTo>
                  <a:cubicBezTo>
                    <a:pt x="16232" y="45633"/>
                    <a:pt x="22974" y="41013"/>
                    <a:pt x="27942" y="34310"/>
                  </a:cubicBezTo>
                  <a:cubicBezTo>
                    <a:pt x="27321" y="36846"/>
                    <a:pt x="26966" y="39383"/>
                    <a:pt x="26966" y="40379"/>
                  </a:cubicBezTo>
                  <a:cubicBezTo>
                    <a:pt x="26966" y="42825"/>
                    <a:pt x="28120" y="45633"/>
                    <a:pt x="31668" y="45633"/>
                  </a:cubicBezTo>
                  <a:cubicBezTo>
                    <a:pt x="35749" y="45633"/>
                    <a:pt x="40629" y="42009"/>
                    <a:pt x="46040" y="34220"/>
                  </a:cubicBezTo>
                  <a:close/>
                  <a:moveTo>
                    <a:pt x="34330" y="9672"/>
                  </a:moveTo>
                  <a:cubicBezTo>
                    <a:pt x="34330" y="17824"/>
                    <a:pt x="25547" y="39201"/>
                    <a:pt x="14635" y="39201"/>
                  </a:cubicBezTo>
                  <a:cubicBezTo>
                    <a:pt x="12417" y="39201"/>
                    <a:pt x="9401" y="37933"/>
                    <a:pt x="9401" y="32770"/>
                  </a:cubicBezTo>
                  <a:cubicBezTo>
                    <a:pt x="9401" y="24256"/>
                    <a:pt x="18450" y="3513"/>
                    <a:pt x="29007" y="3513"/>
                  </a:cubicBezTo>
                  <a:cubicBezTo>
                    <a:pt x="31225" y="3513"/>
                    <a:pt x="34330" y="4781"/>
                    <a:pt x="34330" y="967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F4914BB3-4CA6-CDDB-B656-CF0A7EEA0D7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0402992" y="4143636"/>
              <a:ext cx="84660" cy="33385"/>
            </a:xfrm>
            <a:custGeom>
              <a:avLst/>
              <a:gdLst>
                <a:gd name="connsiteX0" fmla="*/ 84843 w 84660"/>
                <a:gd name="connsiteY0" fmla="*/ 7321 h 33385"/>
                <a:gd name="connsiteX1" fmla="*/ 84843 w 84660"/>
                <a:gd name="connsiteY1" fmla="*/ 75 h 33385"/>
                <a:gd name="connsiteX2" fmla="*/ 182 w 84660"/>
                <a:gd name="connsiteY2" fmla="*/ 75 h 33385"/>
                <a:gd name="connsiteX3" fmla="*/ 182 w 84660"/>
                <a:gd name="connsiteY3" fmla="*/ 7321 h 33385"/>
                <a:gd name="connsiteX4" fmla="*/ 84843 w 84660"/>
                <a:gd name="connsiteY4" fmla="*/ 7321 h 33385"/>
                <a:gd name="connsiteX5" fmla="*/ 84843 w 84660"/>
                <a:gd name="connsiteY5" fmla="*/ 33460 h 33385"/>
                <a:gd name="connsiteX6" fmla="*/ 84843 w 84660"/>
                <a:gd name="connsiteY6" fmla="*/ 26214 h 33385"/>
                <a:gd name="connsiteX7" fmla="*/ 182 w 84660"/>
                <a:gd name="connsiteY7" fmla="*/ 26214 h 33385"/>
                <a:gd name="connsiteX8" fmla="*/ 182 w 84660"/>
                <a:gd name="connsiteY8" fmla="*/ 33460 h 33385"/>
                <a:gd name="connsiteX9" fmla="*/ 84843 w 84660"/>
                <a:gd name="connsiteY9" fmla="*/ 33460 h 3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660" h="33385">
                  <a:moveTo>
                    <a:pt x="84843" y="7321"/>
                  </a:moveTo>
                  <a:lnTo>
                    <a:pt x="84843" y="75"/>
                  </a:lnTo>
                  <a:lnTo>
                    <a:pt x="182" y="75"/>
                  </a:lnTo>
                  <a:lnTo>
                    <a:pt x="182" y="7321"/>
                  </a:lnTo>
                  <a:lnTo>
                    <a:pt x="84843" y="7321"/>
                  </a:lnTo>
                  <a:close/>
                  <a:moveTo>
                    <a:pt x="84843" y="33460"/>
                  </a:moveTo>
                  <a:lnTo>
                    <a:pt x="84843" y="26214"/>
                  </a:lnTo>
                  <a:lnTo>
                    <a:pt x="182" y="26214"/>
                  </a:lnTo>
                  <a:lnTo>
                    <a:pt x="182" y="33460"/>
                  </a:lnTo>
                  <a:lnTo>
                    <a:pt x="84843" y="33460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FA342722-DE40-C8D1-3C7A-98C6E401EF6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542121" y="4105592"/>
              <a:ext cx="79084" cy="87345"/>
            </a:xfrm>
            <a:custGeom>
              <a:avLst/>
              <a:gdLst>
                <a:gd name="connsiteX0" fmla="*/ 79277 w 79084"/>
                <a:gd name="connsiteY0" fmla="*/ 19744 h 87345"/>
                <a:gd name="connsiteX1" fmla="*/ 53169 w 79084"/>
                <a:gd name="connsiteY1" fmla="*/ 75 h 87345"/>
                <a:gd name="connsiteX2" fmla="*/ 21105 w 79084"/>
                <a:gd name="connsiteY2" fmla="*/ 75 h 87345"/>
                <a:gd name="connsiteX3" fmla="*/ 20724 w 79084"/>
                <a:gd name="connsiteY3" fmla="*/ 2275 h 87345"/>
                <a:gd name="connsiteX4" fmla="*/ 30356 w 79084"/>
                <a:gd name="connsiteY4" fmla="*/ 8486 h 87345"/>
                <a:gd name="connsiteX5" fmla="*/ 28582 w 79084"/>
                <a:gd name="connsiteY5" fmla="*/ 17156 h 87345"/>
                <a:gd name="connsiteX6" fmla="*/ 13627 w 79084"/>
                <a:gd name="connsiteY6" fmla="*/ 72281 h 87345"/>
                <a:gd name="connsiteX7" fmla="*/ 573 w 79084"/>
                <a:gd name="connsiteY7" fmla="*/ 85221 h 87345"/>
                <a:gd name="connsiteX8" fmla="*/ 193 w 79084"/>
                <a:gd name="connsiteY8" fmla="*/ 87420 h 87345"/>
                <a:gd name="connsiteX9" fmla="*/ 39228 w 79084"/>
                <a:gd name="connsiteY9" fmla="*/ 87420 h 87345"/>
                <a:gd name="connsiteX10" fmla="*/ 72433 w 79084"/>
                <a:gd name="connsiteY10" fmla="*/ 61023 h 87345"/>
                <a:gd name="connsiteX11" fmla="*/ 56591 w 79084"/>
                <a:gd name="connsiteY11" fmla="*/ 40836 h 87345"/>
                <a:gd name="connsiteX12" fmla="*/ 79277 w 79084"/>
                <a:gd name="connsiteY12" fmla="*/ 19744 h 87345"/>
                <a:gd name="connsiteX13" fmla="*/ 65970 w 79084"/>
                <a:gd name="connsiteY13" fmla="*/ 18320 h 87345"/>
                <a:gd name="connsiteX14" fmla="*/ 44678 w 79084"/>
                <a:gd name="connsiteY14" fmla="*/ 38895 h 87345"/>
                <a:gd name="connsiteX15" fmla="*/ 35426 w 79084"/>
                <a:gd name="connsiteY15" fmla="*/ 38895 h 87345"/>
                <a:gd name="connsiteX16" fmla="*/ 44678 w 79084"/>
                <a:gd name="connsiteY16" fmla="*/ 4345 h 87345"/>
                <a:gd name="connsiteX17" fmla="*/ 51015 w 79084"/>
                <a:gd name="connsiteY17" fmla="*/ 4345 h 87345"/>
                <a:gd name="connsiteX18" fmla="*/ 65970 w 79084"/>
                <a:gd name="connsiteY18" fmla="*/ 18320 h 87345"/>
                <a:gd name="connsiteX19" fmla="*/ 58365 w 79084"/>
                <a:gd name="connsiteY19" fmla="*/ 60246 h 87345"/>
                <a:gd name="connsiteX20" fmla="*/ 32891 w 79084"/>
                <a:gd name="connsiteY20" fmla="*/ 83150 h 87345"/>
                <a:gd name="connsiteX21" fmla="*/ 24146 w 79084"/>
                <a:gd name="connsiteY21" fmla="*/ 83150 h 87345"/>
                <a:gd name="connsiteX22" fmla="*/ 34158 w 79084"/>
                <a:gd name="connsiteY22" fmla="*/ 43295 h 87345"/>
                <a:gd name="connsiteX23" fmla="*/ 41890 w 79084"/>
                <a:gd name="connsiteY23" fmla="*/ 43295 h 87345"/>
                <a:gd name="connsiteX24" fmla="*/ 58365 w 79084"/>
                <a:gd name="connsiteY24" fmla="*/ 60246 h 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9084" h="87345">
                  <a:moveTo>
                    <a:pt x="79277" y="19744"/>
                  </a:moveTo>
                  <a:cubicBezTo>
                    <a:pt x="79277" y="7580"/>
                    <a:pt x="69645" y="75"/>
                    <a:pt x="53169" y="75"/>
                  </a:cubicBezTo>
                  <a:lnTo>
                    <a:pt x="21105" y="75"/>
                  </a:lnTo>
                  <a:lnTo>
                    <a:pt x="20724" y="2275"/>
                  </a:lnTo>
                  <a:cubicBezTo>
                    <a:pt x="24653" y="2275"/>
                    <a:pt x="30356" y="2663"/>
                    <a:pt x="30356" y="8486"/>
                  </a:cubicBezTo>
                  <a:cubicBezTo>
                    <a:pt x="30356" y="10297"/>
                    <a:pt x="29976" y="12368"/>
                    <a:pt x="28582" y="17156"/>
                  </a:cubicBezTo>
                  <a:lnTo>
                    <a:pt x="13627" y="72281"/>
                  </a:lnTo>
                  <a:cubicBezTo>
                    <a:pt x="10078" y="85350"/>
                    <a:pt x="5769" y="85221"/>
                    <a:pt x="573" y="85221"/>
                  </a:cubicBezTo>
                  <a:lnTo>
                    <a:pt x="193" y="87420"/>
                  </a:lnTo>
                  <a:lnTo>
                    <a:pt x="39228" y="87420"/>
                  </a:lnTo>
                  <a:cubicBezTo>
                    <a:pt x="62168" y="87420"/>
                    <a:pt x="72433" y="72539"/>
                    <a:pt x="72433" y="61023"/>
                  </a:cubicBezTo>
                  <a:cubicBezTo>
                    <a:pt x="72433" y="53129"/>
                    <a:pt x="67491" y="44718"/>
                    <a:pt x="56591" y="40836"/>
                  </a:cubicBezTo>
                  <a:cubicBezTo>
                    <a:pt x="69011" y="38895"/>
                    <a:pt x="79277" y="31131"/>
                    <a:pt x="79277" y="19744"/>
                  </a:cubicBezTo>
                  <a:close/>
                  <a:moveTo>
                    <a:pt x="65970" y="18320"/>
                  </a:moveTo>
                  <a:cubicBezTo>
                    <a:pt x="65970" y="27896"/>
                    <a:pt x="58112" y="38895"/>
                    <a:pt x="44678" y="38895"/>
                  </a:cubicBezTo>
                  <a:cubicBezTo>
                    <a:pt x="44678" y="38895"/>
                    <a:pt x="38468" y="39024"/>
                    <a:pt x="35426" y="38895"/>
                  </a:cubicBezTo>
                  <a:lnTo>
                    <a:pt x="44678" y="4345"/>
                  </a:lnTo>
                  <a:lnTo>
                    <a:pt x="51015" y="4345"/>
                  </a:lnTo>
                  <a:cubicBezTo>
                    <a:pt x="61407" y="4345"/>
                    <a:pt x="65970" y="10944"/>
                    <a:pt x="65970" y="18320"/>
                  </a:cubicBezTo>
                  <a:close/>
                  <a:moveTo>
                    <a:pt x="58365" y="60246"/>
                  </a:moveTo>
                  <a:cubicBezTo>
                    <a:pt x="58365" y="71116"/>
                    <a:pt x="50127" y="83150"/>
                    <a:pt x="32891" y="83150"/>
                  </a:cubicBezTo>
                  <a:lnTo>
                    <a:pt x="24146" y="83150"/>
                  </a:lnTo>
                  <a:lnTo>
                    <a:pt x="34158" y="43295"/>
                  </a:lnTo>
                  <a:cubicBezTo>
                    <a:pt x="37834" y="43165"/>
                    <a:pt x="41890" y="43295"/>
                    <a:pt x="41890" y="43295"/>
                  </a:cubicBezTo>
                  <a:cubicBezTo>
                    <a:pt x="52916" y="43295"/>
                    <a:pt x="58365" y="51318"/>
                    <a:pt x="58365" y="60246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EC3ACCC-9748-E0ED-131F-70F6E46CEA8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0635818" y="4095020"/>
              <a:ext cx="45866" cy="45562"/>
            </a:xfrm>
            <a:custGeom>
              <a:avLst/>
              <a:gdLst>
                <a:gd name="connsiteX0" fmla="*/ 46067 w 45866"/>
                <a:gd name="connsiteY0" fmla="*/ 34220 h 45562"/>
                <a:gd name="connsiteX1" fmla="*/ 43760 w 45866"/>
                <a:gd name="connsiteY1" fmla="*/ 32589 h 45562"/>
                <a:gd name="connsiteX2" fmla="*/ 36486 w 45866"/>
                <a:gd name="connsiteY2" fmla="*/ 39473 h 45562"/>
                <a:gd name="connsiteX3" fmla="*/ 35865 w 45866"/>
                <a:gd name="connsiteY3" fmla="*/ 38024 h 45562"/>
                <a:gd name="connsiteX4" fmla="*/ 36397 w 45866"/>
                <a:gd name="connsiteY4" fmla="*/ 34038 h 45562"/>
                <a:gd name="connsiteX5" fmla="*/ 45712 w 45866"/>
                <a:gd name="connsiteY5" fmla="*/ 71 h 45562"/>
                <a:gd name="connsiteX6" fmla="*/ 37550 w 45866"/>
                <a:gd name="connsiteY6" fmla="*/ 1339 h 45562"/>
                <a:gd name="connsiteX7" fmla="*/ 36574 w 45866"/>
                <a:gd name="connsiteY7" fmla="*/ 4781 h 45562"/>
                <a:gd name="connsiteX8" fmla="*/ 28679 w 45866"/>
                <a:gd name="connsiteY8" fmla="*/ 252 h 45562"/>
                <a:gd name="connsiteX9" fmla="*/ 201 w 45866"/>
                <a:gd name="connsiteY9" fmla="*/ 33857 h 45562"/>
                <a:gd name="connsiteX10" fmla="*/ 10048 w 45866"/>
                <a:gd name="connsiteY10" fmla="*/ 45633 h 45562"/>
                <a:gd name="connsiteX11" fmla="*/ 27969 w 45866"/>
                <a:gd name="connsiteY11" fmla="*/ 34310 h 45562"/>
                <a:gd name="connsiteX12" fmla="*/ 26993 w 45866"/>
                <a:gd name="connsiteY12" fmla="*/ 40379 h 45562"/>
                <a:gd name="connsiteX13" fmla="*/ 31695 w 45866"/>
                <a:gd name="connsiteY13" fmla="*/ 45633 h 45562"/>
                <a:gd name="connsiteX14" fmla="*/ 46067 w 45866"/>
                <a:gd name="connsiteY14" fmla="*/ 34220 h 45562"/>
                <a:gd name="connsiteX15" fmla="*/ 34357 w 45866"/>
                <a:gd name="connsiteY15" fmla="*/ 9672 h 45562"/>
                <a:gd name="connsiteX16" fmla="*/ 14661 w 45866"/>
                <a:gd name="connsiteY16" fmla="*/ 39201 h 45562"/>
                <a:gd name="connsiteX17" fmla="*/ 9427 w 45866"/>
                <a:gd name="connsiteY17" fmla="*/ 32770 h 45562"/>
                <a:gd name="connsiteX18" fmla="*/ 29034 w 45866"/>
                <a:gd name="connsiteY18" fmla="*/ 3513 h 45562"/>
                <a:gd name="connsiteX19" fmla="*/ 34357 w 45866"/>
                <a:gd name="connsiteY19" fmla="*/ 9672 h 4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866" h="45562">
                  <a:moveTo>
                    <a:pt x="46067" y="34220"/>
                  </a:moveTo>
                  <a:lnTo>
                    <a:pt x="43760" y="32589"/>
                  </a:lnTo>
                  <a:cubicBezTo>
                    <a:pt x="40034" y="37390"/>
                    <a:pt x="37905" y="39473"/>
                    <a:pt x="36486" y="39473"/>
                  </a:cubicBezTo>
                  <a:cubicBezTo>
                    <a:pt x="35865" y="39473"/>
                    <a:pt x="35865" y="38839"/>
                    <a:pt x="35865" y="38024"/>
                  </a:cubicBezTo>
                  <a:cubicBezTo>
                    <a:pt x="35865" y="36937"/>
                    <a:pt x="35953" y="35578"/>
                    <a:pt x="36397" y="34038"/>
                  </a:cubicBezTo>
                  <a:lnTo>
                    <a:pt x="45712" y="71"/>
                  </a:lnTo>
                  <a:lnTo>
                    <a:pt x="37550" y="1339"/>
                  </a:lnTo>
                  <a:lnTo>
                    <a:pt x="36574" y="4781"/>
                  </a:lnTo>
                  <a:cubicBezTo>
                    <a:pt x="35155" y="2063"/>
                    <a:pt x="32050" y="252"/>
                    <a:pt x="28679" y="252"/>
                  </a:cubicBezTo>
                  <a:cubicBezTo>
                    <a:pt x="15815" y="252"/>
                    <a:pt x="201" y="18911"/>
                    <a:pt x="201" y="33857"/>
                  </a:cubicBezTo>
                  <a:cubicBezTo>
                    <a:pt x="201" y="38024"/>
                    <a:pt x="1886" y="45633"/>
                    <a:pt x="10048" y="45633"/>
                  </a:cubicBezTo>
                  <a:cubicBezTo>
                    <a:pt x="16258" y="45633"/>
                    <a:pt x="23001" y="41013"/>
                    <a:pt x="27969" y="34310"/>
                  </a:cubicBezTo>
                  <a:cubicBezTo>
                    <a:pt x="27348" y="36846"/>
                    <a:pt x="26993" y="39383"/>
                    <a:pt x="26993" y="40379"/>
                  </a:cubicBezTo>
                  <a:cubicBezTo>
                    <a:pt x="26993" y="42825"/>
                    <a:pt x="28146" y="45633"/>
                    <a:pt x="31695" y="45633"/>
                  </a:cubicBezTo>
                  <a:cubicBezTo>
                    <a:pt x="35776" y="45633"/>
                    <a:pt x="40655" y="42009"/>
                    <a:pt x="46067" y="34220"/>
                  </a:cubicBezTo>
                  <a:close/>
                  <a:moveTo>
                    <a:pt x="34357" y="9672"/>
                  </a:moveTo>
                  <a:cubicBezTo>
                    <a:pt x="34357" y="17824"/>
                    <a:pt x="25574" y="39201"/>
                    <a:pt x="14661" y="39201"/>
                  </a:cubicBezTo>
                  <a:cubicBezTo>
                    <a:pt x="12444" y="39201"/>
                    <a:pt x="9427" y="37933"/>
                    <a:pt x="9427" y="32770"/>
                  </a:cubicBezTo>
                  <a:cubicBezTo>
                    <a:pt x="9427" y="24256"/>
                    <a:pt x="18476" y="3513"/>
                    <a:pt x="29034" y="3513"/>
                  </a:cubicBezTo>
                  <a:cubicBezTo>
                    <a:pt x="31251" y="3513"/>
                    <a:pt x="34357" y="4781"/>
                    <a:pt x="34357" y="967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8D3B0157-EE5A-41D6-7419-F260834050A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0706322" y="4180257"/>
              <a:ext cx="15208" cy="31315"/>
            </a:xfrm>
            <a:custGeom>
              <a:avLst/>
              <a:gdLst>
                <a:gd name="connsiteX0" fmla="*/ 15414 w 15208"/>
                <a:gd name="connsiteY0" fmla="*/ 11203 h 31315"/>
                <a:gd name="connsiteX1" fmla="*/ 7556 w 15208"/>
                <a:gd name="connsiteY1" fmla="*/ 75 h 31315"/>
                <a:gd name="connsiteX2" fmla="*/ 206 w 15208"/>
                <a:gd name="connsiteY2" fmla="*/ 7451 h 31315"/>
                <a:gd name="connsiteX3" fmla="*/ 6416 w 15208"/>
                <a:gd name="connsiteY3" fmla="*/ 13791 h 31315"/>
                <a:gd name="connsiteX4" fmla="*/ 8824 w 15208"/>
                <a:gd name="connsiteY4" fmla="*/ 13274 h 31315"/>
                <a:gd name="connsiteX5" fmla="*/ 10852 w 15208"/>
                <a:gd name="connsiteY5" fmla="*/ 16379 h 31315"/>
                <a:gd name="connsiteX6" fmla="*/ 2360 w 15208"/>
                <a:gd name="connsiteY6" fmla="*/ 28802 h 31315"/>
                <a:gd name="connsiteX7" fmla="*/ 2360 w 15208"/>
                <a:gd name="connsiteY7" fmla="*/ 31390 h 31315"/>
                <a:gd name="connsiteX8" fmla="*/ 15414 w 15208"/>
                <a:gd name="connsiteY8" fmla="*/ 11203 h 3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08" h="31315">
                  <a:moveTo>
                    <a:pt x="15414" y="11203"/>
                  </a:moveTo>
                  <a:cubicBezTo>
                    <a:pt x="15414" y="2792"/>
                    <a:pt x="10345" y="75"/>
                    <a:pt x="7556" y="75"/>
                  </a:cubicBezTo>
                  <a:cubicBezTo>
                    <a:pt x="5529" y="75"/>
                    <a:pt x="206" y="1369"/>
                    <a:pt x="206" y="7451"/>
                  </a:cubicBezTo>
                  <a:cubicBezTo>
                    <a:pt x="206" y="12238"/>
                    <a:pt x="4261" y="13791"/>
                    <a:pt x="6416" y="13791"/>
                  </a:cubicBezTo>
                  <a:cubicBezTo>
                    <a:pt x="7430" y="13791"/>
                    <a:pt x="7810" y="13274"/>
                    <a:pt x="8824" y="13274"/>
                  </a:cubicBezTo>
                  <a:cubicBezTo>
                    <a:pt x="9584" y="13274"/>
                    <a:pt x="10852" y="14179"/>
                    <a:pt x="10852" y="16379"/>
                  </a:cubicBezTo>
                  <a:cubicBezTo>
                    <a:pt x="10852" y="18061"/>
                    <a:pt x="10345" y="22979"/>
                    <a:pt x="2360" y="28802"/>
                  </a:cubicBezTo>
                  <a:lnTo>
                    <a:pt x="2360" y="31390"/>
                  </a:lnTo>
                  <a:cubicBezTo>
                    <a:pt x="8950" y="26861"/>
                    <a:pt x="15414" y="20002"/>
                    <a:pt x="15414" y="11203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DB530652-1ECA-AE04-85C0-957130837ED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0796741" y="4100157"/>
              <a:ext cx="47780" cy="94333"/>
            </a:xfrm>
            <a:custGeom>
              <a:avLst/>
              <a:gdLst>
                <a:gd name="connsiteX0" fmla="*/ 47993 w 47780"/>
                <a:gd name="connsiteY0" fmla="*/ 41742 h 94333"/>
                <a:gd name="connsiteX1" fmla="*/ 26321 w 47780"/>
                <a:gd name="connsiteY1" fmla="*/ 75 h 94333"/>
                <a:gd name="connsiteX2" fmla="*/ 7057 w 47780"/>
                <a:gd name="connsiteY2" fmla="*/ 15991 h 94333"/>
                <a:gd name="connsiteX3" fmla="*/ 12506 w 47780"/>
                <a:gd name="connsiteY3" fmla="*/ 22979 h 94333"/>
                <a:gd name="connsiteX4" fmla="*/ 18210 w 47780"/>
                <a:gd name="connsiteY4" fmla="*/ 16638 h 94333"/>
                <a:gd name="connsiteX5" fmla="*/ 13394 w 47780"/>
                <a:gd name="connsiteY5" fmla="*/ 10168 h 94333"/>
                <a:gd name="connsiteX6" fmla="*/ 25434 w 47780"/>
                <a:gd name="connsiteY6" fmla="*/ 3569 h 94333"/>
                <a:gd name="connsiteX7" fmla="*/ 39248 w 47780"/>
                <a:gd name="connsiteY7" fmla="*/ 32684 h 94333"/>
                <a:gd name="connsiteX8" fmla="*/ 38361 w 47780"/>
                <a:gd name="connsiteY8" fmla="*/ 48471 h 94333"/>
                <a:gd name="connsiteX9" fmla="*/ 25814 w 47780"/>
                <a:gd name="connsiteY9" fmla="*/ 39154 h 94333"/>
                <a:gd name="connsiteX10" fmla="*/ 213 w 47780"/>
                <a:gd name="connsiteY10" fmla="*/ 70987 h 94333"/>
                <a:gd name="connsiteX11" fmla="*/ 18463 w 47780"/>
                <a:gd name="connsiteY11" fmla="*/ 94408 h 94333"/>
                <a:gd name="connsiteX12" fmla="*/ 47993 w 47780"/>
                <a:gd name="connsiteY12" fmla="*/ 41742 h 94333"/>
                <a:gd name="connsiteX13" fmla="*/ 35446 w 47780"/>
                <a:gd name="connsiteY13" fmla="*/ 61023 h 94333"/>
                <a:gd name="connsiteX14" fmla="*/ 19350 w 47780"/>
                <a:gd name="connsiteY14" fmla="*/ 91173 h 94333"/>
                <a:gd name="connsiteX15" fmla="*/ 9084 w 47780"/>
                <a:gd name="connsiteY15" fmla="*/ 74480 h 94333"/>
                <a:gd name="connsiteX16" fmla="*/ 25560 w 47780"/>
                <a:gd name="connsiteY16" fmla="*/ 42518 h 94333"/>
                <a:gd name="connsiteX17" fmla="*/ 35446 w 47780"/>
                <a:gd name="connsiteY17" fmla="*/ 61023 h 9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780" h="94333">
                  <a:moveTo>
                    <a:pt x="47993" y="41742"/>
                  </a:moveTo>
                  <a:cubicBezTo>
                    <a:pt x="47993" y="17285"/>
                    <a:pt x="40896" y="75"/>
                    <a:pt x="26321" y="75"/>
                  </a:cubicBezTo>
                  <a:cubicBezTo>
                    <a:pt x="16308" y="75"/>
                    <a:pt x="7057" y="8486"/>
                    <a:pt x="7057" y="15991"/>
                  </a:cubicBezTo>
                  <a:cubicBezTo>
                    <a:pt x="7057" y="19485"/>
                    <a:pt x="9084" y="22979"/>
                    <a:pt x="12506" y="22979"/>
                  </a:cubicBezTo>
                  <a:cubicBezTo>
                    <a:pt x="15041" y="22979"/>
                    <a:pt x="18210" y="21038"/>
                    <a:pt x="18210" y="16638"/>
                  </a:cubicBezTo>
                  <a:cubicBezTo>
                    <a:pt x="18210" y="13662"/>
                    <a:pt x="16815" y="10944"/>
                    <a:pt x="13394" y="10168"/>
                  </a:cubicBezTo>
                  <a:cubicBezTo>
                    <a:pt x="16562" y="5251"/>
                    <a:pt x="21631" y="3569"/>
                    <a:pt x="25434" y="3569"/>
                  </a:cubicBezTo>
                  <a:cubicBezTo>
                    <a:pt x="36967" y="3569"/>
                    <a:pt x="39248" y="19355"/>
                    <a:pt x="39248" y="32684"/>
                  </a:cubicBezTo>
                  <a:cubicBezTo>
                    <a:pt x="39248" y="39413"/>
                    <a:pt x="38741" y="45365"/>
                    <a:pt x="38361" y="48471"/>
                  </a:cubicBezTo>
                  <a:cubicBezTo>
                    <a:pt x="36713" y="43683"/>
                    <a:pt x="32784" y="39154"/>
                    <a:pt x="25814" y="39154"/>
                  </a:cubicBezTo>
                  <a:cubicBezTo>
                    <a:pt x="11873" y="39154"/>
                    <a:pt x="213" y="53129"/>
                    <a:pt x="213" y="70987"/>
                  </a:cubicBezTo>
                  <a:cubicBezTo>
                    <a:pt x="213" y="82503"/>
                    <a:pt x="6296" y="94408"/>
                    <a:pt x="18463" y="94408"/>
                  </a:cubicBezTo>
                  <a:cubicBezTo>
                    <a:pt x="38614" y="94408"/>
                    <a:pt x="47993" y="68399"/>
                    <a:pt x="47993" y="41742"/>
                  </a:cubicBezTo>
                  <a:close/>
                  <a:moveTo>
                    <a:pt x="35446" y="61023"/>
                  </a:moveTo>
                  <a:cubicBezTo>
                    <a:pt x="35446" y="77715"/>
                    <a:pt x="27842" y="91173"/>
                    <a:pt x="19350" y="91173"/>
                  </a:cubicBezTo>
                  <a:cubicBezTo>
                    <a:pt x="10985" y="91173"/>
                    <a:pt x="9084" y="82115"/>
                    <a:pt x="9084" y="74480"/>
                  </a:cubicBezTo>
                  <a:cubicBezTo>
                    <a:pt x="9084" y="57917"/>
                    <a:pt x="17069" y="42518"/>
                    <a:pt x="25560" y="42518"/>
                  </a:cubicBezTo>
                  <a:cubicBezTo>
                    <a:pt x="32277" y="42518"/>
                    <a:pt x="35446" y="49894"/>
                    <a:pt x="35446" y="61023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FC527AC8-0126-F676-1E04-0C668AED5BE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0859678" y="4157728"/>
              <a:ext cx="26171" cy="55707"/>
            </a:xfrm>
            <a:custGeom>
              <a:avLst/>
              <a:gdLst>
                <a:gd name="connsiteX0" fmla="*/ 26389 w 26171"/>
                <a:gd name="connsiteY0" fmla="*/ 11399 h 55707"/>
                <a:gd name="connsiteX1" fmla="*/ 19203 w 26171"/>
                <a:gd name="connsiteY1" fmla="*/ 11399 h 55707"/>
                <a:gd name="connsiteX2" fmla="*/ 22397 w 26171"/>
                <a:gd name="connsiteY2" fmla="*/ 76 h 55707"/>
                <a:gd name="connsiteX3" fmla="*/ 19913 w 26171"/>
                <a:gd name="connsiteY3" fmla="*/ 76 h 55707"/>
                <a:gd name="connsiteX4" fmla="*/ 3146 w 26171"/>
                <a:gd name="connsiteY4" fmla="*/ 12486 h 55707"/>
                <a:gd name="connsiteX5" fmla="*/ 2259 w 26171"/>
                <a:gd name="connsiteY5" fmla="*/ 15656 h 55707"/>
                <a:gd name="connsiteX6" fmla="*/ 9445 w 26171"/>
                <a:gd name="connsiteY6" fmla="*/ 15656 h 55707"/>
                <a:gd name="connsiteX7" fmla="*/ 1815 w 26171"/>
                <a:gd name="connsiteY7" fmla="*/ 43102 h 55707"/>
                <a:gd name="connsiteX8" fmla="*/ 218 w 26171"/>
                <a:gd name="connsiteY8" fmla="*/ 50620 h 55707"/>
                <a:gd name="connsiteX9" fmla="*/ 5275 w 26171"/>
                <a:gd name="connsiteY9" fmla="*/ 55783 h 55707"/>
                <a:gd name="connsiteX10" fmla="*/ 20268 w 26171"/>
                <a:gd name="connsiteY10" fmla="*/ 44008 h 55707"/>
                <a:gd name="connsiteX11" fmla="*/ 17784 w 26171"/>
                <a:gd name="connsiteY11" fmla="*/ 42740 h 55707"/>
                <a:gd name="connsiteX12" fmla="*/ 9888 w 26171"/>
                <a:gd name="connsiteY12" fmla="*/ 50077 h 55707"/>
                <a:gd name="connsiteX13" fmla="*/ 8912 w 26171"/>
                <a:gd name="connsiteY13" fmla="*/ 49080 h 55707"/>
                <a:gd name="connsiteX14" fmla="*/ 9356 w 26171"/>
                <a:gd name="connsiteY14" fmla="*/ 46725 h 55707"/>
                <a:gd name="connsiteX15" fmla="*/ 18050 w 26171"/>
                <a:gd name="connsiteY15" fmla="*/ 15656 h 55707"/>
                <a:gd name="connsiteX16" fmla="*/ 25680 w 26171"/>
                <a:gd name="connsiteY16" fmla="*/ 15656 h 55707"/>
                <a:gd name="connsiteX17" fmla="*/ 26389 w 26171"/>
                <a:gd name="connsiteY17" fmla="*/ 11399 h 5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171" h="55707">
                  <a:moveTo>
                    <a:pt x="26389" y="11399"/>
                  </a:moveTo>
                  <a:lnTo>
                    <a:pt x="19203" y="11399"/>
                  </a:lnTo>
                  <a:lnTo>
                    <a:pt x="22397" y="76"/>
                  </a:lnTo>
                  <a:lnTo>
                    <a:pt x="19913" y="76"/>
                  </a:lnTo>
                  <a:cubicBezTo>
                    <a:pt x="15211" y="6598"/>
                    <a:pt x="9799" y="11036"/>
                    <a:pt x="3146" y="12486"/>
                  </a:cubicBezTo>
                  <a:lnTo>
                    <a:pt x="2259" y="15656"/>
                  </a:lnTo>
                  <a:lnTo>
                    <a:pt x="9445" y="15656"/>
                  </a:lnTo>
                  <a:lnTo>
                    <a:pt x="1815" y="43102"/>
                  </a:lnTo>
                  <a:cubicBezTo>
                    <a:pt x="1371" y="45185"/>
                    <a:pt x="218" y="49080"/>
                    <a:pt x="218" y="50620"/>
                  </a:cubicBezTo>
                  <a:cubicBezTo>
                    <a:pt x="218" y="54515"/>
                    <a:pt x="3146" y="55783"/>
                    <a:pt x="5275" y="55783"/>
                  </a:cubicBezTo>
                  <a:cubicBezTo>
                    <a:pt x="9888" y="55783"/>
                    <a:pt x="14679" y="52613"/>
                    <a:pt x="20268" y="44008"/>
                  </a:cubicBezTo>
                  <a:lnTo>
                    <a:pt x="17784" y="42740"/>
                  </a:lnTo>
                  <a:cubicBezTo>
                    <a:pt x="15122" y="45729"/>
                    <a:pt x="12284" y="50077"/>
                    <a:pt x="9888" y="50077"/>
                  </a:cubicBezTo>
                  <a:cubicBezTo>
                    <a:pt x="9090" y="50077"/>
                    <a:pt x="8912" y="49352"/>
                    <a:pt x="8912" y="49080"/>
                  </a:cubicBezTo>
                  <a:cubicBezTo>
                    <a:pt x="8912" y="48537"/>
                    <a:pt x="9090" y="47993"/>
                    <a:pt x="9356" y="46725"/>
                  </a:cubicBezTo>
                  <a:lnTo>
                    <a:pt x="18050" y="15656"/>
                  </a:lnTo>
                  <a:lnTo>
                    <a:pt x="25680" y="15656"/>
                  </a:lnTo>
                  <a:lnTo>
                    <a:pt x="26389" y="11399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3E57BF6-CC71-E8A5-BDB9-ABA1090B20B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0909942" y="4105592"/>
              <a:ext cx="79084" cy="87345"/>
            </a:xfrm>
            <a:custGeom>
              <a:avLst/>
              <a:gdLst>
                <a:gd name="connsiteX0" fmla="*/ 79306 w 79084"/>
                <a:gd name="connsiteY0" fmla="*/ 19744 h 87345"/>
                <a:gd name="connsiteX1" fmla="*/ 53198 w 79084"/>
                <a:gd name="connsiteY1" fmla="*/ 75 h 87345"/>
                <a:gd name="connsiteX2" fmla="*/ 21133 w 79084"/>
                <a:gd name="connsiteY2" fmla="*/ 75 h 87345"/>
                <a:gd name="connsiteX3" fmla="*/ 20753 w 79084"/>
                <a:gd name="connsiteY3" fmla="*/ 2275 h 87345"/>
                <a:gd name="connsiteX4" fmla="*/ 30385 w 79084"/>
                <a:gd name="connsiteY4" fmla="*/ 8486 h 87345"/>
                <a:gd name="connsiteX5" fmla="*/ 28611 w 79084"/>
                <a:gd name="connsiteY5" fmla="*/ 17156 h 87345"/>
                <a:gd name="connsiteX6" fmla="*/ 13656 w 79084"/>
                <a:gd name="connsiteY6" fmla="*/ 72281 h 87345"/>
                <a:gd name="connsiteX7" fmla="*/ 602 w 79084"/>
                <a:gd name="connsiteY7" fmla="*/ 85221 h 87345"/>
                <a:gd name="connsiteX8" fmla="*/ 222 w 79084"/>
                <a:gd name="connsiteY8" fmla="*/ 87420 h 87345"/>
                <a:gd name="connsiteX9" fmla="*/ 39257 w 79084"/>
                <a:gd name="connsiteY9" fmla="*/ 87420 h 87345"/>
                <a:gd name="connsiteX10" fmla="*/ 72462 w 79084"/>
                <a:gd name="connsiteY10" fmla="*/ 61023 h 87345"/>
                <a:gd name="connsiteX11" fmla="*/ 56620 w 79084"/>
                <a:gd name="connsiteY11" fmla="*/ 40836 h 87345"/>
                <a:gd name="connsiteX12" fmla="*/ 79306 w 79084"/>
                <a:gd name="connsiteY12" fmla="*/ 19744 h 87345"/>
                <a:gd name="connsiteX13" fmla="*/ 65999 w 79084"/>
                <a:gd name="connsiteY13" fmla="*/ 18320 h 87345"/>
                <a:gd name="connsiteX14" fmla="*/ 44707 w 79084"/>
                <a:gd name="connsiteY14" fmla="*/ 38895 h 87345"/>
                <a:gd name="connsiteX15" fmla="*/ 35455 w 79084"/>
                <a:gd name="connsiteY15" fmla="*/ 38895 h 87345"/>
                <a:gd name="connsiteX16" fmla="*/ 44707 w 79084"/>
                <a:gd name="connsiteY16" fmla="*/ 4345 h 87345"/>
                <a:gd name="connsiteX17" fmla="*/ 51044 w 79084"/>
                <a:gd name="connsiteY17" fmla="*/ 4345 h 87345"/>
                <a:gd name="connsiteX18" fmla="*/ 65999 w 79084"/>
                <a:gd name="connsiteY18" fmla="*/ 18320 h 87345"/>
                <a:gd name="connsiteX19" fmla="*/ 58394 w 79084"/>
                <a:gd name="connsiteY19" fmla="*/ 60246 h 87345"/>
                <a:gd name="connsiteX20" fmla="*/ 32920 w 79084"/>
                <a:gd name="connsiteY20" fmla="*/ 83150 h 87345"/>
                <a:gd name="connsiteX21" fmla="*/ 24175 w 79084"/>
                <a:gd name="connsiteY21" fmla="*/ 83150 h 87345"/>
                <a:gd name="connsiteX22" fmla="*/ 34187 w 79084"/>
                <a:gd name="connsiteY22" fmla="*/ 43295 h 87345"/>
                <a:gd name="connsiteX23" fmla="*/ 41918 w 79084"/>
                <a:gd name="connsiteY23" fmla="*/ 43295 h 87345"/>
                <a:gd name="connsiteX24" fmla="*/ 58394 w 79084"/>
                <a:gd name="connsiteY24" fmla="*/ 60246 h 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9084" h="87345">
                  <a:moveTo>
                    <a:pt x="79306" y="19744"/>
                  </a:moveTo>
                  <a:cubicBezTo>
                    <a:pt x="79306" y="7580"/>
                    <a:pt x="69674" y="75"/>
                    <a:pt x="53198" y="75"/>
                  </a:cubicBezTo>
                  <a:lnTo>
                    <a:pt x="21133" y="75"/>
                  </a:lnTo>
                  <a:lnTo>
                    <a:pt x="20753" y="2275"/>
                  </a:lnTo>
                  <a:cubicBezTo>
                    <a:pt x="24682" y="2275"/>
                    <a:pt x="30385" y="2663"/>
                    <a:pt x="30385" y="8486"/>
                  </a:cubicBezTo>
                  <a:cubicBezTo>
                    <a:pt x="30385" y="10297"/>
                    <a:pt x="30005" y="12368"/>
                    <a:pt x="28611" y="17156"/>
                  </a:cubicBezTo>
                  <a:lnTo>
                    <a:pt x="13656" y="72281"/>
                  </a:lnTo>
                  <a:cubicBezTo>
                    <a:pt x="10107" y="85350"/>
                    <a:pt x="5798" y="85221"/>
                    <a:pt x="602" y="85221"/>
                  </a:cubicBezTo>
                  <a:lnTo>
                    <a:pt x="222" y="87420"/>
                  </a:lnTo>
                  <a:lnTo>
                    <a:pt x="39257" y="87420"/>
                  </a:lnTo>
                  <a:cubicBezTo>
                    <a:pt x="62196" y="87420"/>
                    <a:pt x="72462" y="72539"/>
                    <a:pt x="72462" y="61023"/>
                  </a:cubicBezTo>
                  <a:cubicBezTo>
                    <a:pt x="72462" y="53129"/>
                    <a:pt x="67519" y="44718"/>
                    <a:pt x="56620" y="40836"/>
                  </a:cubicBezTo>
                  <a:cubicBezTo>
                    <a:pt x="69040" y="38895"/>
                    <a:pt x="79306" y="31131"/>
                    <a:pt x="79306" y="19744"/>
                  </a:cubicBezTo>
                  <a:close/>
                  <a:moveTo>
                    <a:pt x="65999" y="18320"/>
                  </a:moveTo>
                  <a:cubicBezTo>
                    <a:pt x="65999" y="27896"/>
                    <a:pt x="58141" y="38895"/>
                    <a:pt x="44707" y="38895"/>
                  </a:cubicBezTo>
                  <a:cubicBezTo>
                    <a:pt x="44707" y="38895"/>
                    <a:pt x="38497" y="39024"/>
                    <a:pt x="35455" y="38895"/>
                  </a:cubicBezTo>
                  <a:lnTo>
                    <a:pt x="44707" y="4345"/>
                  </a:lnTo>
                  <a:lnTo>
                    <a:pt x="51044" y="4345"/>
                  </a:lnTo>
                  <a:cubicBezTo>
                    <a:pt x="61436" y="4345"/>
                    <a:pt x="65999" y="10944"/>
                    <a:pt x="65999" y="18320"/>
                  </a:cubicBezTo>
                  <a:close/>
                  <a:moveTo>
                    <a:pt x="58394" y="60246"/>
                  </a:moveTo>
                  <a:cubicBezTo>
                    <a:pt x="58394" y="71116"/>
                    <a:pt x="50156" y="83150"/>
                    <a:pt x="32920" y="83150"/>
                  </a:cubicBezTo>
                  <a:lnTo>
                    <a:pt x="24175" y="83150"/>
                  </a:lnTo>
                  <a:lnTo>
                    <a:pt x="34187" y="43295"/>
                  </a:lnTo>
                  <a:cubicBezTo>
                    <a:pt x="37863" y="43165"/>
                    <a:pt x="41918" y="43295"/>
                    <a:pt x="41918" y="43295"/>
                  </a:cubicBezTo>
                  <a:cubicBezTo>
                    <a:pt x="52945" y="43295"/>
                    <a:pt x="58394" y="51318"/>
                    <a:pt x="58394" y="60246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E2ABB3FC-85DC-FB72-B37A-CACAA8F8B09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1003639" y="4095020"/>
              <a:ext cx="45866" cy="45562"/>
            </a:xfrm>
            <a:custGeom>
              <a:avLst/>
              <a:gdLst>
                <a:gd name="connsiteX0" fmla="*/ 46096 w 45866"/>
                <a:gd name="connsiteY0" fmla="*/ 34220 h 45562"/>
                <a:gd name="connsiteX1" fmla="*/ 43789 w 45866"/>
                <a:gd name="connsiteY1" fmla="*/ 32589 h 45562"/>
                <a:gd name="connsiteX2" fmla="*/ 36515 w 45866"/>
                <a:gd name="connsiteY2" fmla="*/ 39473 h 45562"/>
                <a:gd name="connsiteX3" fmla="*/ 35894 w 45866"/>
                <a:gd name="connsiteY3" fmla="*/ 38024 h 45562"/>
                <a:gd name="connsiteX4" fmla="*/ 36426 w 45866"/>
                <a:gd name="connsiteY4" fmla="*/ 34038 h 45562"/>
                <a:gd name="connsiteX5" fmla="*/ 45741 w 45866"/>
                <a:gd name="connsiteY5" fmla="*/ 71 h 45562"/>
                <a:gd name="connsiteX6" fmla="*/ 37579 w 45866"/>
                <a:gd name="connsiteY6" fmla="*/ 1339 h 45562"/>
                <a:gd name="connsiteX7" fmla="*/ 36603 w 45866"/>
                <a:gd name="connsiteY7" fmla="*/ 4781 h 45562"/>
                <a:gd name="connsiteX8" fmla="*/ 28708 w 45866"/>
                <a:gd name="connsiteY8" fmla="*/ 252 h 45562"/>
                <a:gd name="connsiteX9" fmla="*/ 230 w 45866"/>
                <a:gd name="connsiteY9" fmla="*/ 33857 h 45562"/>
                <a:gd name="connsiteX10" fmla="*/ 10077 w 45866"/>
                <a:gd name="connsiteY10" fmla="*/ 45633 h 45562"/>
                <a:gd name="connsiteX11" fmla="*/ 27998 w 45866"/>
                <a:gd name="connsiteY11" fmla="*/ 34310 h 45562"/>
                <a:gd name="connsiteX12" fmla="*/ 27022 w 45866"/>
                <a:gd name="connsiteY12" fmla="*/ 40379 h 45562"/>
                <a:gd name="connsiteX13" fmla="*/ 31724 w 45866"/>
                <a:gd name="connsiteY13" fmla="*/ 45633 h 45562"/>
                <a:gd name="connsiteX14" fmla="*/ 46096 w 45866"/>
                <a:gd name="connsiteY14" fmla="*/ 34220 h 45562"/>
                <a:gd name="connsiteX15" fmla="*/ 34385 w 45866"/>
                <a:gd name="connsiteY15" fmla="*/ 9672 h 45562"/>
                <a:gd name="connsiteX16" fmla="*/ 14690 w 45866"/>
                <a:gd name="connsiteY16" fmla="*/ 39201 h 45562"/>
                <a:gd name="connsiteX17" fmla="*/ 9456 w 45866"/>
                <a:gd name="connsiteY17" fmla="*/ 32770 h 45562"/>
                <a:gd name="connsiteX18" fmla="*/ 29062 w 45866"/>
                <a:gd name="connsiteY18" fmla="*/ 3513 h 45562"/>
                <a:gd name="connsiteX19" fmla="*/ 34385 w 45866"/>
                <a:gd name="connsiteY19" fmla="*/ 9672 h 4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866" h="45562">
                  <a:moveTo>
                    <a:pt x="46096" y="34220"/>
                  </a:moveTo>
                  <a:lnTo>
                    <a:pt x="43789" y="32589"/>
                  </a:lnTo>
                  <a:cubicBezTo>
                    <a:pt x="40063" y="37390"/>
                    <a:pt x="37934" y="39473"/>
                    <a:pt x="36515" y="39473"/>
                  </a:cubicBezTo>
                  <a:cubicBezTo>
                    <a:pt x="35894" y="39473"/>
                    <a:pt x="35894" y="38839"/>
                    <a:pt x="35894" y="38024"/>
                  </a:cubicBezTo>
                  <a:cubicBezTo>
                    <a:pt x="35894" y="36937"/>
                    <a:pt x="35982" y="35578"/>
                    <a:pt x="36426" y="34038"/>
                  </a:cubicBezTo>
                  <a:lnTo>
                    <a:pt x="45741" y="71"/>
                  </a:lnTo>
                  <a:lnTo>
                    <a:pt x="37579" y="1339"/>
                  </a:lnTo>
                  <a:lnTo>
                    <a:pt x="36603" y="4781"/>
                  </a:lnTo>
                  <a:cubicBezTo>
                    <a:pt x="35184" y="2063"/>
                    <a:pt x="32079" y="252"/>
                    <a:pt x="28708" y="252"/>
                  </a:cubicBezTo>
                  <a:cubicBezTo>
                    <a:pt x="15844" y="252"/>
                    <a:pt x="230" y="18911"/>
                    <a:pt x="230" y="33857"/>
                  </a:cubicBezTo>
                  <a:cubicBezTo>
                    <a:pt x="230" y="38024"/>
                    <a:pt x="1915" y="45633"/>
                    <a:pt x="10077" y="45633"/>
                  </a:cubicBezTo>
                  <a:cubicBezTo>
                    <a:pt x="16287" y="45633"/>
                    <a:pt x="23030" y="41013"/>
                    <a:pt x="27998" y="34310"/>
                  </a:cubicBezTo>
                  <a:cubicBezTo>
                    <a:pt x="27377" y="36846"/>
                    <a:pt x="27022" y="39383"/>
                    <a:pt x="27022" y="40379"/>
                  </a:cubicBezTo>
                  <a:cubicBezTo>
                    <a:pt x="27022" y="42825"/>
                    <a:pt x="28175" y="45633"/>
                    <a:pt x="31724" y="45633"/>
                  </a:cubicBezTo>
                  <a:cubicBezTo>
                    <a:pt x="35805" y="45633"/>
                    <a:pt x="40684" y="42009"/>
                    <a:pt x="46096" y="34220"/>
                  </a:cubicBezTo>
                  <a:close/>
                  <a:moveTo>
                    <a:pt x="34385" y="9672"/>
                  </a:moveTo>
                  <a:cubicBezTo>
                    <a:pt x="34385" y="17824"/>
                    <a:pt x="25603" y="39201"/>
                    <a:pt x="14690" y="39201"/>
                  </a:cubicBezTo>
                  <a:cubicBezTo>
                    <a:pt x="12472" y="39201"/>
                    <a:pt x="9456" y="37933"/>
                    <a:pt x="9456" y="32770"/>
                  </a:cubicBezTo>
                  <a:cubicBezTo>
                    <a:pt x="9456" y="24256"/>
                    <a:pt x="18505" y="3513"/>
                    <a:pt x="29062" y="3513"/>
                  </a:cubicBezTo>
                  <a:cubicBezTo>
                    <a:pt x="31280" y="3513"/>
                    <a:pt x="34385" y="4781"/>
                    <a:pt x="34385" y="967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4C198A14-19C0-4FF8-85C2-3AA56B3C827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11109854" y="4143636"/>
              <a:ext cx="84660" cy="33385"/>
            </a:xfrm>
            <a:custGeom>
              <a:avLst/>
              <a:gdLst>
                <a:gd name="connsiteX0" fmla="*/ 84898 w 84660"/>
                <a:gd name="connsiteY0" fmla="*/ 7321 h 33385"/>
                <a:gd name="connsiteX1" fmla="*/ 84898 w 84660"/>
                <a:gd name="connsiteY1" fmla="*/ 75 h 33385"/>
                <a:gd name="connsiteX2" fmla="*/ 237 w 84660"/>
                <a:gd name="connsiteY2" fmla="*/ 75 h 33385"/>
                <a:gd name="connsiteX3" fmla="*/ 237 w 84660"/>
                <a:gd name="connsiteY3" fmla="*/ 7321 h 33385"/>
                <a:gd name="connsiteX4" fmla="*/ 84898 w 84660"/>
                <a:gd name="connsiteY4" fmla="*/ 7321 h 33385"/>
                <a:gd name="connsiteX5" fmla="*/ 84898 w 84660"/>
                <a:gd name="connsiteY5" fmla="*/ 33460 h 33385"/>
                <a:gd name="connsiteX6" fmla="*/ 84898 w 84660"/>
                <a:gd name="connsiteY6" fmla="*/ 26214 h 33385"/>
                <a:gd name="connsiteX7" fmla="*/ 237 w 84660"/>
                <a:gd name="connsiteY7" fmla="*/ 26214 h 33385"/>
                <a:gd name="connsiteX8" fmla="*/ 237 w 84660"/>
                <a:gd name="connsiteY8" fmla="*/ 33460 h 33385"/>
                <a:gd name="connsiteX9" fmla="*/ 84898 w 84660"/>
                <a:gd name="connsiteY9" fmla="*/ 33460 h 3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660" h="33385">
                  <a:moveTo>
                    <a:pt x="84898" y="7321"/>
                  </a:moveTo>
                  <a:lnTo>
                    <a:pt x="84898" y="75"/>
                  </a:lnTo>
                  <a:lnTo>
                    <a:pt x="237" y="75"/>
                  </a:lnTo>
                  <a:lnTo>
                    <a:pt x="237" y="7321"/>
                  </a:lnTo>
                  <a:lnTo>
                    <a:pt x="84898" y="7321"/>
                  </a:lnTo>
                  <a:close/>
                  <a:moveTo>
                    <a:pt x="84898" y="33460"/>
                  </a:moveTo>
                  <a:lnTo>
                    <a:pt x="84898" y="26214"/>
                  </a:lnTo>
                  <a:lnTo>
                    <a:pt x="237" y="26214"/>
                  </a:lnTo>
                  <a:lnTo>
                    <a:pt x="237" y="33460"/>
                  </a:lnTo>
                  <a:lnTo>
                    <a:pt x="84898" y="33460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9CC6E28-A06D-A91B-FBF3-D175B695C27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1246702" y="4106110"/>
              <a:ext cx="48540" cy="88380"/>
            </a:xfrm>
            <a:custGeom>
              <a:avLst/>
              <a:gdLst>
                <a:gd name="connsiteX0" fmla="*/ 48789 w 48540"/>
                <a:gd name="connsiteY0" fmla="*/ 58952 h 88380"/>
                <a:gd name="connsiteX1" fmla="*/ 33580 w 48540"/>
                <a:gd name="connsiteY1" fmla="*/ 36436 h 88380"/>
                <a:gd name="connsiteX2" fmla="*/ 44480 w 48540"/>
                <a:gd name="connsiteY2" fmla="*/ 17285 h 88380"/>
                <a:gd name="connsiteX3" fmla="*/ 24835 w 48540"/>
                <a:gd name="connsiteY3" fmla="*/ 75 h 88380"/>
                <a:gd name="connsiteX4" fmla="*/ 1135 w 48540"/>
                <a:gd name="connsiteY4" fmla="*/ 19614 h 88380"/>
                <a:gd name="connsiteX5" fmla="*/ 3163 w 48540"/>
                <a:gd name="connsiteY5" fmla="*/ 20261 h 88380"/>
                <a:gd name="connsiteX6" fmla="*/ 20146 w 48540"/>
                <a:gd name="connsiteY6" fmla="*/ 8356 h 88380"/>
                <a:gd name="connsiteX7" fmla="*/ 34468 w 48540"/>
                <a:gd name="connsiteY7" fmla="*/ 21944 h 88380"/>
                <a:gd name="connsiteX8" fmla="*/ 15330 w 48540"/>
                <a:gd name="connsiteY8" fmla="*/ 42130 h 88380"/>
                <a:gd name="connsiteX9" fmla="*/ 15077 w 48540"/>
                <a:gd name="connsiteY9" fmla="*/ 44848 h 88380"/>
                <a:gd name="connsiteX10" fmla="*/ 39664 w 48540"/>
                <a:gd name="connsiteY10" fmla="*/ 65034 h 88380"/>
                <a:gd name="connsiteX11" fmla="*/ 23695 w 48540"/>
                <a:gd name="connsiteY11" fmla="*/ 83538 h 88380"/>
                <a:gd name="connsiteX12" fmla="*/ 5191 w 48540"/>
                <a:gd name="connsiteY12" fmla="*/ 76292 h 88380"/>
                <a:gd name="connsiteX13" fmla="*/ 248 w 48540"/>
                <a:gd name="connsiteY13" fmla="*/ 81468 h 88380"/>
                <a:gd name="connsiteX14" fmla="*/ 13936 w 48540"/>
                <a:gd name="connsiteY14" fmla="*/ 88456 h 88380"/>
                <a:gd name="connsiteX15" fmla="*/ 48789 w 48540"/>
                <a:gd name="connsiteY15" fmla="*/ 58952 h 8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540" h="88380">
                  <a:moveTo>
                    <a:pt x="48789" y="58952"/>
                  </a:moveTo>
                  <a:cubicBezTo>
                    <a:pt x="48789" y="45365"/>
                    <a:pt x="41185" y="39542"/>
                    <a:pt x="33580" y="36436"/>
                  </a:cubicBezTo>
                  <a:cubicBezTo>
                    <a:pt x="41818" y="30096"/>
                    <a:pt x="44480" y="24273"/>
                    <a:pt x="44480" y="17285"/>
                  </a:cubicBezTo>
                  <a:cubicBezTo>
                    <a:pt x="44480" y="9780"/>
                    <a:pt x="38523" y="75"/>
                    <a:pt x="24835" y="75"/>
                  </a:cubicBezTo>
                  <a:cubicBezTo>
                    <a:pt x="14823" y="75"/>
                    <a:pt x="5445" y="5639"/>
                    <a:pt x="1135" y="19614"/>
                  </a:cubicBezTo>
                  <a:lnTo>
                    <a:pt x="3163" y="20261"/>
                  </a:lnTo>
                  <a:cubicBezTo>
                    <a:pt x="5825" y="14956"/>
                    <a:pt x="11021" y="8356"/>
                    <a:pt x="20146" y="8356"/>
                  </a:cubicBezTo>
                  <a:cubicBezTo>
                    <a:pt x="29145" y="8356"/>
                    <a:pt x="34468" y="14697"/>
                    <a:pt x="34468" y="21944"/>
                  </a:cubicBezTo>
                  <a:cubicBezTo>
                    <a:pt x="34468" y="32037"/>
                    <a:pt x="26863" y="39413"/>
                    <a:pt x="15330" y="42130"/>
                  </a:cubicBezTo>
                  <a:lnTo>
                    <a:pt x="15077" y="44848"/>
                  </a:lnTo>
                  <a:cubicBezTo>
                    <a:pt x="34848" y="43812"/>
                    <a:pt x="39664" y="57011"/>
                    <a:pt x="39664" y="65034"/>
                  </a:cubicBezTo>
                  <a:cubicBezTo>
                    <a:pt x="39664" y="74739"/>
                    <a:pt x="32693" y="83538"/>
                    <a:pt x="23695" y="83538"/>
                  </a:cubicBezTo>
                  <a:cubicBezTo>
                    <a:pt x="15584" y="83538"/>
                    <a:pt x="11908" y="76292"/>
                    <a:pt x="5191" y="76292"/>
                  </a:cubicBezTo>
                  <a:cubicBezTo>
                    <a:pt x="2910" y="76292"/>
                    <a:pt x="248" y="78492"/>
                    <a:pt x="248" y="81468"/>
                  </a:cubicBezTo>
                  <a:cubicBezTo>
                    <a:pt x="248" y="86903"/>
                    <a:pt x="8233" y="88456"/>
                    <a:pt x="13936" y="88456"/>
                  </a:cubicBezTo>
                  <a:cubicBezTo>
                    <a:pt x="34087" y="88456"/>
                    <a:pt x="48789" y="76680"/>
                    <a:pt x="48789" y="5895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404FF9B9-3069-0134-0C9A-65F9EC08414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1308804" y="4100157"/>
              <a:ext cx="50188" cy="120472"/>
            </a:xfrm>
            <a:custGeom>
              <a:avLst/>
              <a:gdLst>
                <a:gd name="connsiteX0" fmla="*/ 50441 w 50188"/>
                <a:gd name="connsiteY0" fmla="*/ 75 h 120472"/>
                <a:gd name="connsiteX1" fmla="*/ 44231 w 50188"/>
                <a:gd name="connsiteY1" fmla="*/ 75 h 120472"/>
                <a:gd name="connsiteX2" fmla="*/ 253 w 50188"/>
                <a:gd name="connsiteY2" fmla="*/ 120547 h 120472"/>
                <a:gd name="connsiteX3" fmla="*/ 6717 w 50188"/>
                <a:gd name="connsiteY3" fmla="*/ 120547 h 120472"/>
                <a:gd name="connsiteX4" fmla="*/ 50441 w 50188"/>
                <a:gd name="connsiteY4" fmla="*/ 75 h 1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88" h="120472">
                  <a:moveTo>
                    <a:pt x="50441" y="75"/>
                  </a:moveTo>
                  <a:lnTo>
                    <a:pt x="44231" y="75"/>
                  </a:lnTo>
                  <a:lnTo>
                    <a:pt x="253" y="120547"/>
                  </a:lnTo>
                  <a:lnTo>
                    <a:pt x="6717" y="120547"/>
                  </a:lnTo>
                  <a:lnTo>
                    <a:pt x="50441" y="75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BBB51C45-D084-7FCC-8C0B-078683546D9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1371919" y="4106110"/>
              <a:ext cx="55257" cy="86828"/>
            </a:xfrm>
            <a:custGeom>
              <a:avLst/>
              <a:gdLst>
                <a:gd name="connsiteX0" fmla="*/ 55516 w 55257"/>
                <a:gd name="connsiteY0" fmla="*/ 65422 h 86828"/>
                <a:gd name="connsiteX1" fmla="*/ 55516 w 55257"/>
                <a:gd name="connsiteY1" fmla="*/ 56752 h 86828"/>
                <a:gd name="connsiteX2" fmla="*/ 43096 w 55257"/>
                <a:gd name="connsiteY2" fmla="*/ 56752 h 86828"/>
                <a:gd name="connsiteX3" fmla="*/ 43096 w 55257"/>
                <a:gd name="connsiteY3" fmla="*/ 75 h 86828"/>
                <a:gd name="connsiteX4" fmla="*/ 37012 w 55257"/>
                <a:gd name="connsiteY4" fmla="*/ 75 h 86828"/>
                <a:gd name="connsiteX5" fmla="*/ 258 w 55257"/>
                <a:gd name="connsiteY5" fmla="*/ 56494 h 86828"/>
                <a:gd name="connsiteX6" fmla="*/ 258 w 55257"/>
                <a:gd name="connsiteY6" fmla="*/ 65422 h 86828"/>
                <a:gd name="connsiteX7" fmla="*/ 32830 w 55257"/>
                <a:gd name="connsiteY7" fmla="*/ 65422 h 86828"/>
                <a:gd name="connsiteX8" fmla="*/ 32830 w 55257"/>
                <a:gd name="connsiteY8" fmla="*/ 86903 h 86828"/>
                <a:gd name="connsiteX9" fmla="*/ 43096 w 55257"/>
                <a:gd name="connsiteY9" fmla="*/ 86903 h 86828"/>
                <a:gd name="connsiteX10" fmla="*/ 43096 w 55257"/>
                <a:gd name="connsiteY10" fmla="*/ 65422 h 86828"/>
                <a:gd name="connsiteX11" fmla="*/ 55516 w 55257"/>
                <a:gd name="connsiteY11" fmla="*/ 65422 h 86828"/>
                <a:gd name="connsiteX12" fmla="*/ 32830 w 55257"/>
                <a:gd name="connsiteY12" fmla="*/ 56752 h 86828"/>
                <a:gd name="connsiteX13" fmla="*/ 5455 w 55257"/>
                <a:gd name="connsiteY13" fmla="*/ 56752 h 86828"/>
                <a:gd name="connsiteX14" fmla="*/ 32576 w 55257"/>
                <a:gd name="connsiteY14" fmla="*/ 13662 h 86828"/>
                <a:gd name="connsiteX15" fmla="*/ 32830 w 55257"/>
                <a:gd name="connsiteY15" fmla="*/ 13662 h 86828"/>
                <a:gd name="connsiteX16" fmla="*/ 32830 w 55257"/>
                <a:gd name="connsiteY16" fmla="*/ 56752 h 8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257" h="86828">
                  <a:moveTo>
                    <a:pt x="55516" y="65422"/>
                  </a:moveTo>
                  <a:lnTo>
                    <a:pt x="55516" y="56752"/>
                  </a:lnTo>
                  <a:lnTo>
                    <a:pt x="43096" y="56752"/>
                  </a:lnTo>
                  <a:lnTo>
                    <a:pt x="43096" y="75"/>
                  </a:lnTo>
                  <a:lnTo>
                    <a:pt x="37012" y="75"/>
                  </a:lnTo>
                  <a:lnTo>
                    <a:pt x="258" y="56494"/>
                  </a:lnTo>
                  <a:lnTo>
                    <a:pt x="258" y="65422"/>
                  </a:lnTo>
                  <a:lnTo>
                    <a:pt x="32830" y="65422"/>
                  </a:lnTo>
                  <a:lnTo>
                    <a:pt x="32830" y="86903"/>
                  </a:lnTo>
                  <a:lnTo>
                    <a:pt x="43096" y="86903"/>
                  </a:lnTo>
                  <a:lnTo>
                    <a:pt x="43096" y="65422"/>
                  </a:lnTo>
                  <a:lnTo>
                    <a:pt x="55516" y="65422"/>
                  </a:lnTo>
                  <a:close/>
                  <a:moveTo>
                    <a:pt x="32830" y="56752"/>
                  </a:moveTo>
                  <a:lnTo>
                    <a:pt x="5455" y="56752"/>
                  </a:lnTo>
                  <a:lnTo>
                    <a:pt x="32576" y="13662"/>
                  </a:lnTo>
                  <a:lnTo>
                    <a:pt x="32830" y="13662"/>
                  </a:lnTo>
                  <a:lnTo>
                    <a:pt x="32830" y="56752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4A6B3341-6571-2D85-D49F-7779AE4758A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1439217" y="4100157"/>
              <a:ext cx="47780" cy="94333"/>
            </a:xfrm>
            <a:custGeom>
              <a:avLst/>
              <a:gdLst>
                <a:gd name="connsiteX0" fmla="*/ 48043 w 47780"/>
                <a:gd name="connsiteY0" fmla="*/ 41742 h 94333"/>
                <a:gd name="connsiteX1" fmla="*/ 26371 w 47780"/>
                <a:gd name="connsiteY1" fmla="*/ 75 h 94333"/>
                <a:gd name="connsiteX2" fmla="*/ 7107 w 47780"/>
                <a:gd name="connsiteY2" fmla="*/ 15991 h 94333"/>
                <a:gd name="connsiteX3" fmla="*/ 12557 w 47780"/>
                <a:gd name="connsiteY3" fmla="*/ 22979 h 94333"/>
                <a:gd name="connsiteX4" fmla="*/ 18260 w 47780"/>
                <a:gd name="connsiteY4" fmla="*/ 16638 h 94333"/>
                <a:gd name="connsiteX5" fmla="*/ 13444 w 47780"/>
                <a:gd name="connsiteY5" fmla="*/ 10168 h 94333"/>
                <a:gd name="connsiteX6" fmla="*/ 25484 w 47780"/>
                <a:gd name="connsiteY6" fmla="*/ 3569 h 94333"/>
                <a:gd name="connsiteX7" fmla="*/ 39299 w 47780"/>
                <a:gd name="connsiteY7" fmla="*/ 32684 h 94333"/>
                <a:gd name="connsiteX8" fmla="*/ 38411 w 47780"/>
                <a:gd name="connsiteY8" fmla="*/ 48471 h 94333"/>
                <a:gd name="connsiteX9" fmla="*/ 25864 w 47780"/>
                <a:gd name="connsiteY9" fmla="*/ 39154 h 94333"/>
                <a:gd name="connsiteX10" fmla="*/ 263 w 47780"/>
                <a:gd name="connsiteY10" fmla="*/ 70987 h 94333"/>
                <a:gd name="connsiteX11" fmla="*/ 18514 w 47780"/>
                <a:gd name="connsiteY11" fmla="*/ 94408 h 94333"/>
                <a:gd name="connsiteX12" fmla="*/ 48043 w 47780"/>
                <a:gd name="connsiteY12" fmla="*/ 41742 h 94333"/>
                <a:gd name="connsiteX13" fmla="*/ 35496 w 47780"/>
                <a:gd name="connsiteY13" fmla="*/ 61023 h 94333"/>
                <a:gd name="connsiteX14" fmla="*/ 19401 w 47780"/>
                <a:gd name="connsiteY14" fmla="*/ 91173 h 94333"/>
                <a:gd name="connsiteX15" fmla="*/ 9135 w 47780"/>
                <a:gd name="connsiteY15" fmla="*/ 74480 h 94333"/>
                <a:gd name="connsiteX16" fmla="*/ 25611 w 47780"/>
                <a:gd name="connsiteY16" fmla="*/ 42518 h 94333"/>
                <a:gd name="connsiteX17" fmla="*/ 35496 w 47780"/>
                <a:gd name="connsiteY17" fmla="*/ 61023 h 9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780" h="94333">
                  <a:moveTo>
                    <a:pt x="48043" y="41742"/>
                  </a:moveTo>
                  <a:cubicBezTo>
                    <a:pt x="48043" y="17285"/>
                    <a:pt x="40946" y="75"/>
                    <a:pt x="26371" y="75"/>
                  </a:cubicBezTo>
                  <a:cubicBezTo>
                    <a:pt x="16359" y="75"/>
                    <a:pt x="7107" y="8486"/>
                    <a:pt x="7107" y="15991"/>
                  </a:cubicBezTo>
                  <a:cubicBezTo>
                    <a:pt x="7107" y="19485"/>
                    <a:pt x="9135" y="22979"/>
                    <a:pt x="12557" y="22979"/>
                  </a:cubicBezTo>
                  <a:cubicBezTo>
                    <a:pt x="15092" y="22979"/>
                    <a:pt x="18260" y="21038"/>
                    <a:pt x="18260" y="16638"/>
                  </a:cubicBezTo>
                  <a:cubicBezTo>
                    <a:pt x="18260" y="13662"/>
                    <a:pt x="16866" y="10944"/>
                    <a:pt x="13444" y="10168"/>
                  </a:cubicBezTo>
                  <a:cubicBezTo>
                    <a:pt x="16612" y="5251"/>
                    <a:pt x="21682" y="3569"/>
                    <a:pt x="25484" y="3569"/>
                  </a:cubicBezTo>
                  <a:cubicBezTo>
                    <a:pt x="37017" y="3569"/>
                    <a:pt x="39299" y="19355"/>
                    <a:pt x="39299" y="32684"/>
                  </a:cubicBezTo>
                  <a:cubicBezTo>
                    <a:pt x="39299" y="39413"/>
                    <a:pt x="38792" y="45365"/>
                    <a:pt x="38411" y="48471"/>
                  </a:cubicBezTo>
                  <a:cubicBezTo>
                    <a:pt x="36764" y="43683"/>
                    <a:pt x="32835" y="39154"/>
                    <a:pt x="25864" y="39154"/>
                  </a:cubicBezTo>
                  <a:cubicBezTo>
                    <a:pt x="11923" y="39154"/>
                    <a:pt x="263" y="53129"/>
                    <a:pt x="263" y="70987"/>
                  </a:cubicBezTo>
                  <a:cubicBezTo>
                    <a:pt x="263" y="82503"/>
                    <a:pt x="6347" y="94408"/>
                    <a:pt x="18514" y="94408"/>
                  </a:cubicBezTo>
                  <a:cubicBezTo>
                    <a:pt x="38665" y="94408"/>
                    <a:pt x="48043" y="68399"/>
                    <a:pt x="48043" y="41742"/>
                  </a:cubicBezTo>
                  <a:close/>
                  <a:moveTo>
                    <a:pt x="35496" y="61023"/>
                  </a:moveTo>
                  <a:cubicBezTo>
                    <a:pt x="35496" y="77715"/>
                    <a:pt x="27892" y="91173"/>
                    <a:pt x="19401" y="91173"/>
                  </a:cubicBezTo>
                  <a:cubicBezTo>
                    <a:pt x="11036" y="91173"/>
                    <a:pt x="9135" y="82115"/>
                    <a:pt x="9135" y="74480"/>
                  </a:cubicBezTo>
                  <a:cubicBezTo>
                    <a:pt x="9135" y="57917"/>
                    <a:pt x="17119" y="42518"/>
                    <a:pt x="25611" y="42518"/>
                  </a:cubicBezTo>
                  <a:cubicBezTo>
                    <a:pt x="32328" y="42518"/>
                    <a:pt x="35496" y="49894"/>
                    <a:pt x="35496" y="61023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B07DFB72-E2C9-9AFD-1C69-9C96786E96D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502153" y="4157728"/>
              <a:ext cx="26171" cy="55707"/>
            </a:xfrm>
            <a:custGeom>
              <a:avLst/>
              <a:gdLst>
                <a:gd name="connsiteX0" fmla="*/ 26440 w 26171"/>
                <a:gd name="connsiteY0" fmla="*/ 11399 h 55707"/>
                <a:gd name="connsiteX1" fmla="*/ 19254 w 26171"/>
                <a:gd name="connsiteY1" fmla="*/ 11399 h 55707"/>
                <a:gd name="connsiteX2" fmla="*/ 22448 w 26171"/>
                <a:gd name="connsiteY2" fmla="*/ 76 h 55707"/>
                <a:gd name="connsiteX3" fmla="*/ 19964 w 26171"/>
                <a:gd name="connsiteY3" fmla="*/ 76 h 55707"/>
                <a:gd name="connsiteX4" fmla="*/ 3196 w 26171"/>
                <a:gd name="connsiteY4" fmla="*/ 12486 h 55707"/>
                <a:gd name="connsiteX5" fmla="*/ 2309 w 26171"/>
                <a:gd name="connsiteY5" fmla="*/ 15656 h 55707"/>
                <a:gd name="connsiteX6" fmla="*/ 9495 w 26171"/>
                <a:gd name="connsiteY6" fmla="*/ 15656 h 55707"/>
                <a:gd name="connsiteX7" fmla="*/ 1866 w 26171"/>
                <a:gd name="connsiteY7" fmla="*/ 43102 h 55707"/>
                <a:gd name="connsiteX8" fmla="*/ 269 w 26171"/>
                <a:gd name="connsiteY8" fmla="*/ 50620 h 55707"/>
                <a:gd name="connsiteX9" fmla="*/ 5325 w 26171"/>
                <a:gd name="connsiteY9" fmla="*/ 55783 h 55707"/>
                <a:gd name="connsiteX10" fmla="*/ 20319 w 26171"/>
                <a:gd name="connsiteY10" fmla="*/ 44008 h 55707"/>
                <a:gd name="connsiteX11" fmla="*/ 17834 w 26171"/>
                <a:gd name="connsiteY11" fmla="*/ 42740 h 55707"/>
                <a:gd name="connsiteX12" fmla="*/ 9939 w 26171"/>
                <a:gd name="connsiteY12" fmla="*/ 50077 h 55707"/>
                <a:gd name="connsiteX13" fmla="*/ 8963 w 26171"/>
                <a:gd name="connsiteY13" fmla="*/ 49080 h 55707"/>
                <a:gd name="connsiteX14" fmla="*/ 9406 w 26171"/>
                <a:gd name="connsiteY14" fmla="*/ 46725 h 55707"/>
                <a:gd name="connsiteX15" fmla="*/ 18101 w 26171"/>
                <a:gd name="connsiteY15" fmla="*/ 15656 h 55707"/>
                <a:gd name="connsiteX16" fmla="*/ 25730 w 26171"/>
                <a:gd name="connsiteY16" fmla="*/ 15656 h 55707"/>
                <a:gd name="connsiteX17" fmla="*/ 26440 w 26171"/>
                <a:gd name="connsiteY17" fmla="*/ 11399 h 5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171" h="55707">
                  <a:moveTo>
                    <a:pt x="26440" y="11399"/>
                  </a:moveTo>
                  <a:lnTo>
                    <a:pt x="19254" y="11399"/>
                  </a:lnTo>
                  <a:lnTo>
                    <a:pt x="22448" y="76"/>
                  </a:lnTo>
                  <a:lnTo>
                    <a:pt x="19964" y="76"/>
                  </a:lnTo>
                  <a:cubicBezTo>
                    <a:pt x="15262" y="6598"/>
                    <a:pt x="9850" y="11036"/>
                    <a:pt x="3196" y="12486"/>
                  </a:cubicBezTo>
                  <a:lnTo>
                    <a:pt x="2309" y="15656"/>
                  </a:lnTo>
                  <a:lnTo>
                    <a:pt x="9495" y="15656"/>
                  </a:lnTo>
                  <a:lnTo>
                    <a:pt x="1866" y="43102"/>
                  </a:lnTo>
                  <a:cubicBezTo>
                    <a:pt x="1422" y="45185"/>
                    <a:pt x="269" y="49080"/>
                    <a:pt x="269" y="50620"/>
                  </a:cubicBezTo>
                  <a:cubicBezTo>
                    <a:pt x="269" y="54515"/>
                    <a:pt x="3196" y="55783"/>
                    <a:pt x="5325" y="55783"/>
                  </a:cubicBezTo>
                  <a:cubicBezTo>
                    <a:pt x="9939" y="55783"/>
                    <a:pt x="14729" y="52613"/>
                    <a:pt x="20319" y="44008"/>
                  </a:cubicBezTo>
                  <a:lnTo>
                    <a:pt x="17834" y="42740"/>
                  </a:lnTo>
                  <a:cubicBezTo>
                    <a:pt x="15173" y="45729"/>
                    <a:pt x="12334" y="50077"/>
                    <a:pt x="9939" y="50077"/>
                  </a:cubicBezTo>
                  <a:cubicBezTo>
                    <a:pt x="9140" y="50077"/>
                    <a:pt x="8963" y="49352"/>
                    <a:pt x="8963" y="49080"/>
                  </a:cubicBezTo>
                  <a:cubicBezTo>
                    <a:pt x="8963" y="48537"/>
                    <a:pt x="9140" y="47993"/>
                    <a:pt x="9406" y="46725"/>
                  </a:cubicBezTo>
                  <a:lnTo>
                    <a:pt x="18101" y="15656"/>
                  </a:lnTo>
                  <a:lnTo>
                    <a:pt x="25730" y="15656"/>
                  </a:lnTo>
                  <a:lnTo>
                    <a:pt x="26440" y="11399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357A24FB-AA33-1CEC-8777-255A98B6664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1567689" y="4074147"/>
              <a:ext cx="41823" cy="13716"/>
            </a:xfrm>
            <a:custGeom>
              <a:avLst/>
              <a:gdLst>
                <a:gd name="connsiteX0" fmla="*/ 42098 w 41823"/>
                <a:gd name="connsiteY0" fmla="*/ 73 h 13716"/>
                <a:gd name="connsiteX1" fmla="*/ 38422 w 41823"/>
                <a:gd name="connsiteY1" fmla="*/ 73 h 13716"/>
                <a:gd name="connsiteX2" fmla="*/ 31071 w 41823"/>
                <a:gd name="connsiteY2" fmla="*/ 6543 h 13716"/>
                <a:gd name="connsiteX3" fmla="*/ 24988 w 41823"/>
                <a:gd name="connsiteY3" fmla="*/ 4602 h 13716"/>
                <a:gd name="connsiteX4" fmla="*/ 21946 w 41823"/>
                <a:gd name="connsiteY4" fmla="*/ 3049 h 13716"/>
                <a:gd name="connsiteX5" fmla="*/ 13582 w 41823"/>
                <a:gd name="connsiteY5" fmla="*/ 720 h 13716"/>
                <a:gd name="connsiteX6" fmla="*/ 274 w 41823"/>
                <a:gd name="connsiteY6" fmla="*/ 13789 h 13716"/>
                <a:gd name="connsiteX7" fmla="*/ 3949 w 41823"/>
                <a:gd name="connsiteY7" fmla="*/ 13789 h 13716"/>
                <a:gd name="connsiteX8" fmla="*/ 10920 w 41823"/>
                <a:gd name="connsiteY8" fmla="*/ 7837 h 13716"/>
                <a:gd name="connsiteX9" fmla="*/ 15609 w 41823"/>
                <a:gd name="connsiteY9" fmla="*/ 9260 h 13716"/>
                <a:gd name="connsiteX10" fmla="*/ 18524 w 41823"/>
                <a:gd name="connsiteY10" fmla="*/ 10683 h 13716"/>
                <a:gd name="connsiteX11" fmla="*/ 28790 w 41823"/>
                <a:gd name="connsiteY11" fmla="*/ 13789 h 13716"/>
                <a:gd name="connsiteX12" fmla="*/ 42098 w 41823"/>
                <a:gd name="connsiteY12" fmla="*/ 73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23" h="13716">
                  <a:moveTo>
                    <a:pt x="42098" y="73"/>
                  </a:moveTo>
                  <a:lnTo>
                    <a:pt x="38422" y="73"/>
                  </a:lnTo>
                  <a:cubicBezTo>
                    <a:pt x="36268" y="5249"/>
                    <a:pt x="34493" y="6543"/>
                    <a:pt x="31071" y="6543"/>
                  </a:cubicBezTo>
                  <a:cubicBezTo>
                    <a:pt x="29170" y="6543"/>
                    <a:pt x="26509" y="5378"/>
                    <a:pt x="24988" y="4602"/>
                  </a:cubicBezTo>
                  <a:lnTo>
                    <a:pt x="21946" y="3049"/>
                  </a:lnTo>
                  <a:cubicBezTo>
                    <a:pt x="19031" y="1496"/>
                    <a:pt x="16243" y="720"/>
                    <a:pt x="13582" y="720"/>
                  </a:cubicBezTo>
                  <a:cubicBezTo>
                    <a:pt x="5090" y="720"/>
                    <a:pt x="1288" y="8095"/>
                    <a:pt x="274" y="13789"/>
                  </a:cubicBezTo>
                  <a:lnTo>
                    <a:pt x="3949" y="13789"/>
                  </a:lnTo>
                  <a:cubicBezTo>
                    <a:pt x="4710" y="11589"/>
                    <a:pt x="6104" y="7837"/>
                    <a:pt x="10920" y="7837"/>
                  </a:cubicBezTo>
                  <a:cubicBezTo>
                    <a:pt x="12441" y="7837"/>
                    <a:pt x="14088" y="8484"/>
                    <a:pt x="15609" y="9260"/>
                  </a:cubicBezTo>
                  <a:lnTo>
                    <a:pt x="18524" y="10683"/>
                  </a:lnTo>
                  <a:cubicBezTo>
                    <a:pt x="22200" y="12495"/>
                    <a:pt x="24861" y="13789"/>
                    <a:pt x="28790" y="13789"/>
                  </a:cubicBezTo>
                  <a:cubicBezTo>
                    <a:pt x="38676" y="13789"/>
                    <a:pt x="40957" y="4472"/>
                    <a:pt x="42098" y="73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5FB05DB2-7F2E-0922-9589-56B278A32C3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1552417" y="4105592"/>
              <a:ext cx="69705" cy="87345"/>
            </a:xfrm>
            <a:custGeom>
              <a:avLst/>
              <a:gdLst>
                <a:gd name="connsiteX0" fmla="*/ 69978 w 69705"/>
                <a:gd name="connsiteY0" fmla="*/ 27249 h 87345"/>
                <a:gd name="connsiteX1" fmla="*/ 69978 w 69705"/>
                <a:gd name="connsiteY1" fmla="*/ 75 h 87345"/>
                <a:gd name="connsiteX2" fmla="*/ 272 w 69705"/>
                <a:gd name="connsiteY2" fmla="*/ 75 h 87345"/>
                <a:gd name="connsiteX3" fmla="*/ 272 w 69705"/>
                <a:gd name="connsiteY3" fmla="*/ 2404 h 87345"/>
                <a:gd name="connsiteX4" fmla="*/ 12946 w 69705"/>
                <a:gd name="connsiteY4" fmla="*/ 16379 h 87345"/>
                <a:gd name="connsiteX5" fmla="*/ 12946 w 69705"/>
                <a:gd name="connsiteY5" fmla="*/ 71116 h 87345"/>
                <a:gd name="connsiteX6" fmla="*/ 272 w 69705"/>
                <a:gd name="connsiteY6" fmla="*/ 85091 h 87345"/>
                <a:gd name="connsiteX7" fmla="*/ 272 w 69705"/>
                <a:gd name="connsiteY7" fmla="*/ 87420 h 87345"/>
                <a:gd name="connsiteX8" fmla="*/ 37026 w 69705"/>
                <a:gd name="connsiteY8" fmla="*/ 87420 h 87345"/>
                <a:gd name="connsiteX9" fmla="*/ 37026 w 69705"/>
                <a:gd name="connsiteY9" fmla="*/ 85091 h 87345"/>
                <a:gd name="connsiteX10" fmla="*/ 24352 w 69705"/>
                <a:gd name="connsiteY10" fmla="*/ 71116 h 87345"/>
                <a:gd name="connsiteX11" fmla="*/ 24352 w 69705"/>
                <a:gd name="connsiteY11" fmla="*/ 4863 h 87345"/>
                <a:gd name="connsiteX12" fmla="*/ 36773 w 69705"/>
                <a:gd name="connsiteY12" fmla="*/ 4863 h 87345"/>
                <a:gd name="connsiteX13" fmla="*/ 67570 w 69705"/>
                <a:gd name="connsiteY13" fmla="*/ 27249 h 87345"/>
                <a:gd name="connsiteX14" fmla="*/ 69978 w 69705"/>
                <a:gd name="connsiteY14" fmla="*/ 27249 h 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705" h="87345">
                  <a:moveTo>
                    <a:pt x="69978" y="27249"/>
                  </a:moveTo>
                  <a:lnTo>
                    <a:pt x="69978" y="75"/>
                  </a:lnTo>
                  <a:lnTo>
                    <a:pt x="272" y="75"/>
                  </a:lnTo>
                  <a:lnTo>
                    <a:pt x="272" y="2404"/>
                  </a:lnTo>
                  <a:cubicBezTo>
                    <a:pt x="12059" y="2404"/>
                    <a:pt x="12946" y="7062"/>
                    <a:pt x="12946" y="16379"/>
                  </a:cubicBezTo>
                  <a:lnTo>
                    <a:pt x="12946" y="71116"/>
                  </a:lnTo>
                  <a:cubicBezTo>
                    <a:pt x="12946" y="80433"/>
                    <a:pt x="12059" y="85091"/>
                    <a:pt x="272" y="85091"/>
                  </a:cubicBezTo>
                  <a:lnTo>
                    <a:pt x="272" y="87420"/>
                  </a:lnTo>
                  <a:lnTo>
                    <a:pt x="37026" y="87420"/>
                  </a:lnTo>
                  <a:lnTo>
                    <a:pt x="37026" y="85091"/>
                  </a:lnTo>
                  <a:cubicBezTo>
                    <a:pt x="25240" y="85091"/>
                    <a:pt x="24352" y="80433"/>
                    <a:pt x="24352" y="71116"/>
                  </a:cubicBezTo>
                  <a:lnTo>
                    <a:pt x="24352" y="4863"/>
                  </a:lnTo>
                  <a:lnTo>
                    <a:pt x="36773" y="4863"/>
                  </a:lnTo>
                  <a:cubicBezTo>
                    <a:pt x="54136" y="4863"/>
                    <a:pt x="66556" y="9909"/>
                    <a:pt x="67570" y="27249"/>
                  </a:cubicBezTo>
                  <a:lnTo>
                    <a:pt x="69978" y="27249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1DF527E2-60B4-A06E-6787-9BB1631E4C17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1635215" y="4095020"/>
              <a:ext cx="45866" cy="45562"/>
            </a:xfrm>
            <a:custGeom>
              <a:avLst/>
              <a:gdLst>
                <a:gd name="connsiteX0" fmla="*/ 46146 w 45866"/>
                <a:gd name="connsiteY0" fmla="*/ 34220 h 45562"/>
                <a:gd name="connsiteX1" fmla="*/ 43839 w 45866"/>
                <a:gd name="connsiteY1" fmla="*/ 32589 h 45562"/>
                <a:gd name="connsiteX2" fmla="*/ 36564 w 45866"/>
                <a:gd name="connsiteY2" fmla="*/ 39473 h 45562"/>
                <a:gd name="connsiteX3" fmla="*/ 35943 w 45866"/>
                <a:gd name="connsiteY3" fmla="*/ 38024 h 45562"/>
                <a:gd name="connsiteX4" fmla="*/ 36476 w 45866"/>
                <a:gd name="connsiteY4" fmla="*/ 34038 h 45562"/>
                <a:gd name="connsiteX5" fmla="*/ 45791 w 45866"/>
                <a:gd name="connsiteY5" fmla="*/ 71 h 45562"/>
                <a:gd name="connsiteX6" fmla="*/ 37629 w 45866"/>
                <a:gd name="connsiteY6" fmla="*/ 1339 h 45562"/>
                <a:gd name="connsiteX7" fmla="*/ 36653 w 45866"/>
                <a:gd name="connsiteY7" fmla="*/ 4781 h 45562"/>
                <a:gd name="connsiteX8" fmla="*/ 28757 w 45866"/>
                <a:gd name="connsiteY8" fmla="*/ 252 h 45562"/>
                <a:gd name="connsiteX9" fmla="*/ 279 w 45866"/>
                <a:gd name="connsiteY9" fmla="*/ 33857 h 45562"/>
                <a:gd name="connsiteX10" fmla="*/ 10127 w 45866"/>
                <a:gd name="connsiteY10" fmla="*/ 45633 h 45562"/>
                <a:gd name="connsiteX11" fmla="*/ 28048 w 45866"/>
                <a:gd name="connsiteY11" fmla="*/ 34310 h 45562"/>
                <a:gd name="connsiteX12" fmla="*/ 27072 w 45866"/>
                <a:gd name="connsiteY12" fmla="*/ 40379 h 45562"/>
                <a:gd name="connsiteX13" fmla="*/ 31774 w 45866"/>
                <a:gd name="connsiteY13" fmla="*/ 45633 h 45562"/>
                <a:gd name="connsiteX14" fmla="*/ 46146 w 45866"/>
                <a:gd name="connsiteY14" fmla="*/ 34220 h 45562"/>
                <a:gd name="connsiteX15" fmla="*/ 34435 w 45866"/>
                <a:gd name="connsiteY15" fmla="*/ 9672 h 45562"/>
                <a:gd name="connsiteX16" fmla="*/ 14740 w 45866"/>
                <a:gd name="connsiteY16" fmla="*/ 39201 h 45562"/>
                <a:gd name="connsiteX17" fmla="*/ 9506 w 45866"/>
                <a:gd name="connsiteY17" fmla="*/ 32770 h 45562"/>
                <a:gd name="connsiteX18" fmla="*/ 29112 w 45866"/>
                <a:gd name="connsiteY18" fmla="*/ 3513 h 45562"/>
                <a:gd name="connsiteX19" fmla="*/ 34435 w 45866"/>
                <a:gd name="connsiteY19" fmla="*/ 9672 h 4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866" h="45562">
                  <a:moveTo>
                    <a:pt x="46146" y="34220"/>
                  </a:moveTo>
                  <a:lnTo>
                    <a:pt x="43839" y="32589"/>
                  </a:lnTo>
                  <a:cubicBezTo>
                    <a:pt x="40113" y="37390"/>
                    <a:pt x="37984" y="39473"/>
                    <a:pt x="36564" y="39473"/>
                  </a:cubicBezTo>
                  <a:cubicBezTo>
                    <a:pt x="35943" y="39473"/>
                    <a:pt x="35943" y="38839"/>
                    <a:pt x="35943" y="38024"/>
                  </a:cubicBezTo>
                  <a:cubicBezTo>
                    <a:pt x="35943" y="36937"/>
                    <a:pt x="36032" y="35578"/>
                    <a:pt x="36476" y="34038"/>
                  </a:cubicBezTo>
                  <a:lnTo>
                    <a:pt x="45791" y="71"/>
                  </a:lnTo>
                  <a:lnTo>
                    <a:pt x="37629" y="1339"/>
                  </a:lnTo>
                  <a:lnTo>
                    <a:pt x="36653" y="4781"/>
                  </a:lnTo>
                  <a:cubicBezTo>
                    <a:pt x="35234" y="2063"/>
                    <a:pt x="32128" y="252"/>
                    <a:pt x="28757" y="252"/>
                  </a:cubicBezTo>
                  <a:cubicBezTo>
                    <a:pt x="15893" y="252"/>
                    <a:pt x="279" y="18911"/>
                    <a:pt x="279" y="33857"/>
                  </a:cubicBezTo>
                  <a:cubicBezTo>
                    <a:pt x="279" y="38024"/>
                    <a:pt x="1965" y="45633"/>
                    <a:pt x="10127" y="45633"/>
                  </a:cubicBezTo>
                  <a:cubicBezTo>
                    <a:pt x="16337" y="45633"/>
                    <a:pt x="23079" y="41013"/>
                    <a:pt x="28048" y="34310"/>
                  </a:cubicBezTo>
                  <a:cubicBezTo>
                    <a:pt x="27426" y="36846"/>
                    <a:pt x="27072" y="39383"/>
                    <a:pt x="27072" y="40379"/>
                  </a:cubicBezTo>
                  <a:cubicBezTo>
                    <a:pt x="27072" y="42825"/>
                    <a:pt x="28225" y="45633"/>
                    <a:pt x="31774" y="45633"/>
                  </a:cubicBezTo>
                  <a:cubicBezTo>
                    <a:pt x="35855" y="45633"/>
                    <a:pt x="40734" y="42009"/>
                    <a:pt x="46146" y="34220"/>
                  </a:cubicBezTo>
                  <a:close/>
                  <a:moveTo>
                    <a:pt x="34435" y="9672"/>
                  </a:moveTo>
                  <a:cubicBezTo>
                    <a:pt x="34435" y="17824"/>
                    <a:pt x="25652" y="39201"/>
                    <a:pt x="14740" y="39201"/>
                  </a:cubicBezTo>
                  <a:cubicBezTo>
                    <a:pt x="12522" y="39201"/>
                    <a:pt x="9506" y="37933"/>
                    <a:pt x="9506" y="32770"/>
                  </a:cubicBezTo>
                  <a:cubicBezTo>
                    <a:pt x="9506" y="24256"/>
                    <a:pt x="18555" y="3513"/>
                    <a:pt x="29112" y="3513"/>
                  </a:cubicBezTo>
                  <a:cubicBezTo>
                    <a:pt x="31330" y="3513"/>
                    <a:pt x="34435" y="4781"/>
                    <a:pt x="34435" y="967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A49D846E-D608-6E61-34D2-E46D999B0BB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1730841" y="4157094"/>
              <a:ext cx="77563" cy="6470"/>
            </a:xfrm>
            <a:custGeom>
              <a:avLst/>
              <a:gdLst>
                <a:gd name="connsiteX0" fmla="*/ 77850 w 77563"/>
                <a:gd name="connsiteY0" fmla="*/ 6545 h 6470"/>
                <a:gd name="connsiteX1" fmla="*/ 77850 w 77563"/>
                <a:gd name="connsiteY1" fmla="*/ 75 h 6470"/>
                <a:gd name="connsiteX2" fmla="*/ 286 w 77563"/>
                <a:gd name="connsiteY2" fmla="*/ 75 h 6470"/>
                <a:gd name="connsiteX3" fmla="*/ 286 w 77563"/>
                <a:gd name="connsiteY3" fmla="*/ 6545 h 6470"/>
                <a:gd name="connsiteX4" fmla="*/ 77850 w 77563"/>
                <a:gd name="connsiteY4" fmla="*/ 6545 h 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63" h="6470">
                  <a:moveTo>
                    <a:pt x="77850" y="6545"/>
                  </a:moveTo>
                  <a:lnTo>
                    <a:pt x="77850" y="75"/>
                  </a:lnTo>
                  <a:lnTo>
                    <a:pt x="286" y="75"/>
                  </a:lnTo>
                  <a:lnTo>
                    <a:pt x="286" y="6545"/>
                  </a:lnTo>
                  <a:lnTo>
                    <a:pt x="77850" y="6545"/>
                  </a:ln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5DA086B8-02FA-842A-54F8-6EC6B132CDE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1852283" y="4105592"/>
              <a:ext cx="79084" cy="87345"/>
            </a:xfrm>
            <a:custGeom>
              <a:avLst/>
              <a:gdLst>
                <a:gd name="connsiteX0" fmla="*/ 79380 w 79084"/>
                <a:gd name="connsiteY0" fmla="*/ 19744 h 87345"/>
                <a:gd name="connsiteX1" fmla="*/ 53272 w 79084"/>
                <a:gd name="connsiteY1" fmla="*/ 75 h 87345"/>
                <a:gd name="connsiteX2" fmla="*/ 21207 w 79084"/>
                <a:gd name="connsiteY2" fmla="*/ 75 h 87345"/>
                <a:gd name="connsiteX3" fmla="*/ 20827 w 79084"/>
                <a:gd name="connsiteY3" fmla="*/ 2275 h 87345"/>
                <a:gd name="connsiteX4" fmla="*/ 30459 w 79084"/>
                <a:gd name="connsiteY4" fmla="*/ 8486 h 87345"/>
                <a:gd name="connsiteX5" fmla="*/ 28685 w 79084"/>
                <a:gd name="connsiteY5" fmla="*/ 17156 h 87345"/>
                <a:gd name="connsiteX6" fmla="*/ 13730 w 79084"/>
                <a:gd name="connsiteY6" fmla="*/ 72281 h 87345"/>
                <a:gd name="connsiteX7" fmla="*/ 676 w 79084"/>
                <a:gd name="connsiteY7" fmla="*/ 85221 h 87345"/>
                <a:gd name="connsiteX8" fmla="*/ 296 w 79084"/>
                <a:gd name="connsiteY8" fmla="*/ 87420 h 87345"/>
                <a:gd name="connsiteX9" fmla="*/ 39331 w 79084"/>
                <a:gd name="connsiteY9" fmla="*/ 87420 h 87345"/>
                <a:gd name="connsiteX10" fmla="*/ 72536 w 79084"/>
                <a:gd name="connsiteY10" fmla="*/ 61023 h 87345"/>
                <a:gd name="connsiteX11" fmla="*/ 56694 w 79084"/>
                <a:gd name="connsiteY11" fmla="*/ 40836 h 87345"/>
                <a:gd name="connsiteX12" fmla="*/ 79380 w 79084"/>
                <a:gd name="connsiteY12" fmla="*/ 19744 h 87345"/>
                <a:gd name="connsiteX13" fmla="*/ 66073 w 79084"/>
                <a:gd name="connsiteY13" fmla="*/ 18320 h 87345"/>
                <a:gd name="connsiteX14" fmla="*/ 44781 w 79084"/>
                <a:gd name="connsiteY14" fmla="*/ 38895 h 87345"/>
                <a:gd name="connsiteX15" fmla="*/ 35529 w 79084"/>
                <a:gd name="connsiteY15" fmla="*/ 38895 h 87345"/>
                <a:gd name="connsiteX16" fmla="*/ 44781 w 79084"/>
                <a:gd name="connsiteY16" fmla="*/ 4345 h 87345"/>
                <a:gd name="connsiteX17" fmla="*/ 51118 w 79084"/>
                <a:gd name="connsiteY17" fmla="*/ 4345 h 87345"/>
                <a:gd name="connsiteX18" fmla="*/ 66073 w 79084"/>
                <a:gd name="connsiteY18" fmla="*/ 18320 h 87345"/>
                <a:gd name="connsiteX19" fmla="*/ 58468 w 79084"/>
                <a:gd name="connsiteY19" fmla="*/ 60246 h 87345"/>
                <a:gd name="connsiteX20" fmla="*/ 32994 w 79084"/>
                <a:gd name="connsiteY20" fmla="*/ 83150 h 87345"/>
                <a:gd name="connsiteX21" fmla="*/ 24249 w 79084"/>
                <a:gd name="connsiteY21" fmla="*/ 83150 h 87345"/>
                <a:gd name="connsiteX22" fmla="*/ 34261 w 79084"/>
                <a:gd name="connsiteY22" fmla="*/ 43295 h 87345"/>
                <a:gd name="connsiteX23" fmla="*/ 41992 w 79084"/>
                <a:gd name="connsiteY23" fmla="*/ 43295 h 87345"/>
                <a:gd name="connsiteX24" fmla="*/ 58468 w 79084"/>
                <a:gd name="connsiteY24" fmla="*/ 60246 h 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9084" h="87345">
                  <a:moveTo>
                    <a:pt x="79380" y="19744"/>
                  </a:moveTo>
                  <a:cubicBezTo>
                    <a:pt x="79380" y="7580"/>
                    <a:pt x="69748" y="75"/>
                    <a:pt x="53272" y="75"/>
                  </a:cubicBezTo>
                  <a:lnTo>
                    <a:pt x="21207" y="75"/>
                  </a:lnTo>
                  <a:lnTo>
                    <a:pt x="20827" y="2275"/>
                  </a:lnTo>
                  <a:cubicBezTo>
                    <a:pt x="24756" y="2275"/>
                    <a:pt x="30459" y="2663"/>
                    <a:pt x="30459" y="8486"/>
                  </a:cubicBezTo>
                  <a:cubicBezTo>
                    <a:pt x="30459" y="10297"/>
                    <a:pt x="30079" y="12368"/>
                    <a:pt x="28685" y="17156"/>
                  </a:cubicBezTo>
                  <a:lnTo>
                    <a:pt x="13730" y="72281"/>
                  </a:lnTo>
                  <a:cubicBezTo>
                    <a:pt x="10181" y="85350"/>
                    <a:pt x="5872" y="85221"/>
                    <a:pt x="676" y="85221"/>
                  </a:cubicBezTo>
                  <a:lnTo>
                    <a:pt x="296" y="87420"/>
                  </a:lnTo>
                  <a:lnTo>
                    <a:pt x="39331" y="87420"/>
                  </a:lnTo>
                  <a:cubicBezTo>
                    <a:pt x="62271" y="87420"/>
                    <a:pt x="72536" y="72539"/>
                    <a:pt x="72536" y="61023"/>
                  </a:cubicBezTo>
                  <a:cubicBezTo>
                    <a:pt x="72536" y="53129"/>
                    <a:pt x="67594" y="44718"/>
                    <a:pt x="56694" y="40836"/>
                  </a:cubicBezTo>
                  <a:cubicBezTo>
                    <a:pt x="69114" y="38895"/>
                    <a:pt x="79380" y="31131"/>
                    <a:pt x="79380" y="19744"/>
                  </a:cubicBezTo>
                  <a:close/>
                  <a:moveTo>
                    <a:pt x="66073" y="18320"/>
                  </a:moveTo>
                  <a:cubicBezTo>
                    <a:pt x="66073" y="27896"/>
                    <a:pt x="58215" y="38895"/>
                    <a:pt x="44781" y="38895"/>
                  </a:cubicBezTo>
                  <a:cubicBezTo>
                    <a:pt x="44781" y="38895"/>
                    <a:pt x="38571" y="39024"/>
                    <a:pt x="35529" y="38895"/>
                  </a:cubicBezTo>
                  <a:lnTo>
                    <a:pt x="44781" y="4345"/>
                  </a:lnTo>
                  <a:lnTo>
                    <a:pt x="51118" y="4345"/>
                  </a:lnTo>
                  <a:cubicBezTo>
                    <a:pt x="61510" y="4345"/>
                    <a:pt x="66073" y="10944"/>
                    <a:pt x="66073" y="18320"/>
                  </a:cubicBezTo>
                  <a:close/>
                  <a:moveTo>
                    <a:pt x="58468" y="60246"/>
                  </a:moveTo>
                  <a:cubicBezTo>
                    <a:pt x="58468" y="71116"/>
                    <a:pt x="50230" y="83150"/>
                    <a:pt x="32994" y="83150"/>
                  </a:cubicBezTo>
                  <a:lnTo>
                    <a:pt x="24249" y="83150"/>
                  </a:lnTo>
                  <a:lnTo>
                    <a:pt x="34261" y="43295"/>
                  </a:lnTo>
                  <a:cubicBezTo>
                    <a:pt x="37937" y="43165"/>
                    <a:pt x="41992" y="43295"/>
                    <a:pt x="41992" y="43295"/>
                  </a:cubicBezTo>
                  <a:cubicBezTo>
                    <a:pt x="53019" y="43295"/>
                    <a:pt x="58468" y="51318"/>
                    <a:pt x="58468" y="60246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F8CDE52D-6808-35DE-CAE7-2A0C2E2D1EC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1945980" y="4095020"/>
              <a:ext cx="45866" cy="45562"/>
            </a:xfrm>
            <a:custGeom>
              <a:avLst/>
              <a:gdLst>
                <a:gd name="connsiteX0" fmla="*/ 46170 w 45866"/>
                <a:gd name="connsiteY0" fmla="*/ 34220 h 45562"/>
                <a:gd name="connsiteX1" fmla="*/ 43863 w 45866"/>
                <a:gd name="connsiteY1" fmla="*/ 32589 h 45562"/>
                <a:gd name="connsiteX2" fmla="*/ 36589 w 45866"/>
                <a:gd name="connsiteY2" fmla="*/ 39473 h 45562"/>
                <a:gd name="connsiteX3" fmla="*/ 35968 w 45866"/>
                <a:gd name="connsiteY3" fmla="*/ 38024 h 45562"/>
                <a:gd name="connsiteX4" fmla="*/ 36500 w 45866"/>
                <a:gd name="connsiteY4" fmla="*/ 34038 h 45562"/>
                <a:gd name="connsiteX5" fmla="*/ 45815 w 45866"/>
                <a:gd name="connsiteY5" fmla="*/ 71 h 45562"/>
                <a:gd name="connsiteX6" fmla="*/ 37653 w 45866"/>
                <a:gd name="connsiteY6" fmla="*/ 1339 h 45562"/>
                <a:gd name="connsiteX7" fmla="*/ 36677 w 45866"/>
                <a:gd name="connsiteY7" fmla="*/ 4781 h 45562"/>
                <a:gd name="connsiteX8" fmla="*/ 28782 w 45866"/>
                <a:gd name="connsiteY8" fmla="*/ 252 h 45562"/>
                <a:gd name="connsiteX9" fmla="*/ 304 w 45866"/>
                <a:gd name="connsiteY9" fmla="*/ 33857 h 45562"/>
                <a:gd name="connsiteX10" fmla="*/ 10151 w 45866"/>
                <a:gd name="connsiteY10" fmla="*/ 45633 h 45562"/>
                <a:gd name="connsiteX11" fmla="*/ 28072 w 45866"/>
                <a:gd name="connsiteY11" fmla="*/ 34310 h 45562"/>
                <a:gd name="connsiteX12" fmla="*/ 27096 w 45866"/>
                <a:gd name="connsiteY12" fmla="*/ 40379 h 45562"/>
                <a:gd name="connsiteX13" fmla="*/ 31798 w 45866"/>
                <a:gd name="connsiteY13" fmla="*/ 45633 h 45562"/>
                <a:gd name="connsiteX14" fmla="*/ 46170 w 45866"/>
                <a:gd name="connsiteY14" fmla="*/ 34220 h 45562"/>
                <a:gd name="connsiteX15" fmla="*/ 34460 w 45866"/>
                <a:gd name="connsiteY15" fmla="*/ 9672 h 45562"/>
                <a:gd name="connsiteX16" fmla="*/ 14764 w 45866"/>
                <a:gd name="connsiteY16" fmla="*/ 39201 h 45562"/>
                <a:gd name="connsiteX17" fmla="*/ 9530 w 45866"/>
                <a:gd name="connsiteY17" fmla="*/ 32770 h 45562"/>
                <a:gd name="connsiteX18" fmla="*/ 29137 w 45866"/>
                <a:gd name="connsiteY18" fmla="*/ 3513 h 45562"/>
                <a:gd name="connsiteX19" fmla="*/ 34460 w 45866"/>
                <a:gd name="connsiteY19" fmla="*/ 9672 h 4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866" h="45562">
                  <a:moveTo>
                    <a:pt x="46170" y="34220"/>
                  </a:moveTo>
                  <a:lnTo>
                    <a:pt x="43863" y="32589"/>
                  </a:lnTo>
                  <a:cubicBezTo>
                    <a:pt x="40137" y="37390"/>
                    <a:pt x="38008" y="39473"/>
                    <a:pt x="36589" y="39473"/>
                  </a:cubicBezTo>
                  <a:cubicBezTo>
                    <a:pt x="35968" y="39473"/>
                    <a:pt x="35968" y="38839"/>
                    <a:pt x="35968" y="38024"/>
                  </a:cubicBezTo>
                  <a:cubicBezTo>
                    <a:pt x="35968" y="36937"/>
                    <a:pt x="36056" y="35578"/>
                    <a:pt x="36500" y="34038"/>
                  </a:cubicBezTo>
                  <a:lnTo>
                    <a:pt x="45815" y="71"/>
                  </a:lnTo>
                  <a:lnTo>
                    <a:pt x="37653" y="1339"/>
                  </a:lnTo>
                  <a:lnTo>
                    <a:pt x="36677" y="4781"/>
                  </a:lnTo>
                  <a:cubicBezTo>
                    <a:pt x="35258" y="2063"/>
                    <a:pt x="32153" y="252"/>
                    <a:pt x="28782" y="252"/>
                  </a:cubicBezTo>
                  <a:cubicBezTo>
                    <a:pt x="15918" y="252"/>
                    <a:pt x="304" y="18911"/>
                    <a:pt x="304" y="33857"/>
                  </a:cubicBezTo>
                  <a:cubicBezTo>
                    <a:pt x="304" y="38024"/>
                    <a:pt x="1989" y="45633"/>
                    <a:pt x="10151" y="45633"/>
                  </a:cubicBezTo>
                  <a:cubicBezTo>
                    <a:pt x="16361" y="45633"/>
                    <a:pt x="23104" y="41013"/>
                    <a:pt x="28072" y="34310"/>
                  </a:cubicBezTo>
                  <a:cubicBezTo>
                    <a:pt x="27451" y="36846"/>
                    <a:pt x="27096" y="39383"/>
                    <a:pt x="27096" y="40379"/>
                  </a:cubicBezTo>
                  <a:cubicBezTo>
                    <a:pt x="27096" y="42825"/>
                    <a:pt x="28249" y="45633"/>
                    <a:pt x="31798" y="45633"/>
                  </a:cubicBezTo>
                  <a:cubicBezTo>
                    <a:pt x="35879" y="45633"/>
                    <a:pt x="40758" y="42009"/>
                    <a:pt x="46170" y="34220"/>
                  </a:cubicBezTo>
                  <a:close/>
                  <a:moveTo>
                    <a:pt x="34460" y="9672"/>
                  </a:moveTo>
                  <a:cubicBezTo>
                    <a:pt x="34460" y="17824"/>
                    <a:pt x="25677" y="39201"/>
                    <a:pt x="14764" y="39201"/>
                  </a:cubicBezTo>
                  <a:cubicBezTo>
                    <a:pt x="12547" y="39201"/>
                    <a:pt x="9530" y="37933"/>
                    <a:pt x="9530" y="32770"/>
                  </a:cubicBezTo>
                  <a:cubicBezTo>
                    <a:pt x="9530" y="24256"/>
                    <a:pt x="18579" y="3513"/>
                    <a:pt x="29137" y="3513"/>
                  </a:cubicBezTo>
                  <a:cubicBezTo>
                    <a:pt x="31354" y="3513"/>
                    <a:pt x="34460" y="4781"/>
                    <a:pt x="34460" y="9672"/>
                  </a:cubicBezTo>
                  <a:close/>
                </a:path>
              </a:pathLst>
            </a:custGeom>
            <a:solidFill>
              <a:srgbClr val="000000"/>
            </a:solidFill>
            <a:ln w="2273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FC34D4-07B4-B845-9889-AF1EDCFE088C}"/>
              </a:ext>
            </a:extLst>
          </p:cNvPr>
          <p:cNvSpPr txBox="1"/>
          <p:nvPr/>
        </p:nvSpPr>
        <p:spPr>
          <a:xfrm>
            <a:off x="923120" y="5058774"/>
            <a:ext cx="21065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Unavailable ET now.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6389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076E91-58C5-54E1-E4CF-BD1E546B3795}"/>
              </a:ext>
            </a:extLst>
          </p:cNvPr>
          <p:cNvSpPr txBox="1"/>
          <p:nvPr/>
        </p:nvSpPr>
        <p:spPr>
          <a:xfrm>
            <a:off x="490338" y="333885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Todo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DF24A-058D-D19B-875F-EC880525EC49}"/>
              </a:ext>
            </a:extLst>
          </p:cNvPr>
          <p:cNvSpPr txBox="1"/>
          <p:nvPr/>
        </p:nvSpPr>
        <p:spPr>
          <a:xfrm>
            <a:off x="573206" y="959893"/>
            <a:ext cx="110091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Must: add output files(Hamiltonian, Momentum constraint,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Resolve the anomalous orbit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Convergence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Change Lapse &amp; Shift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Z4-formulation?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Comparison with post-Newtonian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66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75C1DB2-3171-B9E8-B9E3-06AD6A9971FF}"/>
              </a:ext>
            </a:extLst>
          </p:cNvPr>
          <p:cNvGrpSpPr/>
          <p:nvPr/>
        </p:nvGrpSpPr>
        <p:grpSpPr>
          <a:xfrm>
            <a:off x="1090717" y="1634736"/>
            <a:ext cx="10010566" cy="4461492"/>
            <a:chOff x="505201" y="658883"/>
            <a:chExt cx="10010566" cy="4461492"/>
          </a:xfrm>
        </p:grpSpPr>
        <p:pic>
          <p:nvPicPr>
            <p:cNvPr id="5" name="그림 4" descr="텍스트, 스크린샷, 다채로움, 도표이(가) 표시된 사진">
              <a:extLst>
                <a:ext uri="{FF2B5EF4-FFF2-40B4-BE49-F238E27FC236}">
                  <a16:creationId xmlns:a16="http://schemas.microsoft.com/office/drawing/2014/main" id="{68A24758-F67D-0FC2-9F10-282D57937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564" y="658883"/>
              <a:ext cx="4885203" cy="4461492"/>
            </a:xfrm>
            <a:prstGeom prst="rect">
              <a:avLst/>
            </a:prstGeom>
          </p:spPr>
        </p:pic>
        <p:pic>
          <p:nvPicPr>
            <p:cNvPr id="7" name="그림 6" descr="텍스트, 스크린샷, 다채로움, 도표이(가) 표시된 사진">
              <a:extLst>
                <a:ext uri="{FF2B5EF4-FFF2-40B4-BE49-F238E27FC236}">
                  <a16:creationId xmlns:a16="http://schemas.microsoft.com/office/drawing/2014/main" id="{EB71C559-CDBD-FAAA-9652-97C919A1B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01" y="658883"/>
              <a:ext cx="4810046" cy="446149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BE9F314-2993-BAD1-EEC1-04AD3D53BEBD}"/>
              </a:ext>
            </a:extLst>
          </p:cNvPr>
          <p:cNvSpPr txBox="1"/>
          <p:nvPr/>
        </p:nvSpPr>
        <p:spPr>
          <a:xfrm>
            <a:off x="490338" y="333885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5738D-5B1A-6069-F0F3-DF144179C7FC}"/>
              </a:ext>
            </a:extLst>
          </p:cNvPr>
          <p:cNvSpPr txBox="1"/>
          <p:nvPr/>
        </p:nvSpPr>
        <p:spPr>
          <a:xfrm>
            <a:off x="1716956" y="1223749"/>
            <a:ext cx="3565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Spin aligned (with the orbital angular momentum)</a:t>
            </a:r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CD75C-D003-C2D0-6063-3779576A6B95}"/>
              </a:ext>
            </a:extLst>
          </p:cNvPr>
          <p:cNvSpPr txBox="1"/>
          <p:nvPr/>
        </p:nvSpPr>
        <p:spPr>
          <a:xfrm>
            <a:off x="7986061" y="1223749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Spin anti-aligned</a:t>
            </a:r>
            <a:endParaRPr lang="ko-KR" altLang="en-US" sz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8" name="그룹 17" descr="\documentclass{article}&#10;\usepackage{amsmath}&#10;\usepackage{newtxtext}&#10;\usepackage{physics}&#10;\usepackage{tensor}&#10;\usepackage[subscriptcorrection,mtpcal,nofontinfo]{mtpro2}&#10;\pagestyle{empty}&#10;\begin{document}&#10;&#10;\begin{equation*}&#10;W=e^{-2\phi}&#10;\end{equation*}&#10;&#10;&#10;\end{document}" title="IguanaTex Vector Display">
            <a:extLst>
              <a:ext uri="{FF2B5EF4-FFF2-40B4-BE49-F238E27FC236}">
                <a16:creationId xmlns:a16="http://schemas.microsoft.com/office/drawing/2014/main" id="{CF36D3DA-25C1-8D93-5F19-5B3A64DC1D8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3647" y="947047"/>
            <a:ext cx="955062" cy="209708"/>
            <a:chOff x="7341612" y="4041802"/>
            <a:chExt cx="955062" cy="20970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511D7DE-752D-A5D0-9245-1C81B0A6F9D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7341612" y="4094366"/>
              <a:ext cx="198814" cy="157144"/>
            </a:xfrm>
            <a:custGeom>
              <a:avLst/>
              <a:gdLst>
                <a:gd name="connsiteX0" fmla="*/ 199026 w 198814"/>
                <a:gd name="connsiteY0" fmla="*/ 3946 h 157144"/>
                <a:gd name="connsiteX1" fmla="*/ 199026 w 198814"/>
                <a:gd name="connsiteY1" fmla="*/ 75 h 157144"/>
                <a:gd name="connsiteX2" fmla="*/ 156021 w 198814"/>
                <a:gd name="connsiteY2" fmla="*/ 75 h 157144"/>
                <a:gd name="connsiteX3" fmla="*/ 156021 w 198814"/>
                <a:gd name="connsiteY3" fmla="*/ 3946 h 157144"/>
                <a:gd name="connsiteX4" fmla="*/ 169755 w 198814"/>
                <a:gd name="connsiteY4" fmla="*/ 13512 h 157144"/>
                <a:gd name="connsiteX5" fmla="*/ 164126 w 198814"/>
                <a:gd name="connsiteY5" fmla="*/ 28087 h 157144"/>
                <a:gd name="connsiteX6" fmla="*/ 111665 w 198814"/>
                <a:gd name="connsiteY6" fmla="*/ 115997 h 157144"/>
                <a:gd name="connsiteX7" fmla="*/ 110089 w 198814"/>
                <a:gd name="connsiteY7" fmla="*/ 21255 h 157144"/>
                <a:gd name="connsiteX8" fmla="*/ 128101 w 198814"/>
                <a:gd name="connsiteY8" fmla="*/ 3946 h 157144"/>
                <a:gd name="connsiteX9" fmla="*/ 128101 w 198814"/>
                <a:gd name="connsiteY9" fmla="*/ 75 h 157144"/>
                <a:gd name="connsiteX10" fmla="*/ 69560 w 198814"/>
                <a:gd name="connsiteY10" fmla="*/ 75 h 157144"/>
                <a:gd name="connsiteX11" fmla="*/ 69560 w 198814"/>
                <a:gd name="connsiteY11" fmla="*/ 3946 h 157144"/>
                <a:gd name="connsiteX12" fmla="*/ 88023 w 198814"/>
                <a:gd name="connsiteY12" fmla="*/ 20800 h 157144"/>
                <a:gd name="connsiteX13" fmla="*/ 89149 w 198814"/>
                <a:gd name="connsiteY13" fmla="*/ 32642 h 157144"/>
                <a:gd name="connsiteX14" fmla="*/ 39389 w 198814"/>
                <a:gd name="connsiteY14" fmla="*/ 115997 h 157144"/>
                <a:gd name="connsiteX15" fmla="*/ 37588 w 198814"/>
                <a:gd name="connsiteY15" fmla="*/ 23077 h 157144"/>
                <a:gd name="connsiteX16" fmla="*/ 56051 w 198814"/>
                <a:gd name="connsiteY16" fmla="*/ 3946 h 157144"/>
                <a:gd name="connsiteX17" fmla="*/ 56051 w 198814"/>
                <a:gd name="connsiteY17" fmla="*/ 75 h 157144"/>
                <a:gd name="connsiteX18" fmla="*/ 212 w 198814"/>
                <a:gd name="connsiteY18" fmla="*/ 75 h 157144"/>
                <a:gd name="connsiteX19" fmla="*/ 212 w 198814"/>
                <a:gd name="connsiteY19" fmla="*/ 3946 h 157144"/>
                <a:gd name="connsiteX20" fmla="*/ 17098 w 198814"/>
                <a:gd name="connsiteY20" fmla="*/ 30137 h 157144"/>
                <a:gd name="connsiteX21" fmla="*/ 20025 w 198814"/>
                <a:gd name="connsiteY21" fmla="*/ 157219 h 157144"/>
                <a:gd name="connsiteX22" fmla="*/ 24303 w 198814"/>
                <a:gd name="connsiteY22" fmla="*/ 157219 h 157144"/>
                <a:gd name="connsiteX23" fmla="*/ 89599 w 198814"/>
                <a:gd name="connsiteY23" fmla="*/ 47901 h 157144"/>
                <a:gd name="connsiteX24" fmla="*/ 91626 w 198814"/>
                <a:gd name="connsiteY24" fmla="*/ 157219 h 157144"/>
                <a:gd name="connsiteX25" fmla="*/ 95904 w 198814"/>
                <a:gd name="connsiteY25" fmla="*/ 157219 h 157144"/>
                <a:gd name="connsiteX26" fmla="*/ 174033 w 198814"/>
                <a:gd name="connsiteY26" fmla="*/ 27176 h 157144"/>
                <a:gd name="connsiteX27" fmla="*/ 199026 w 198814"/>
                <a:gd name="connsiteY27" fmla="*/ 3946 h 15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8814" h="157144">
                  <a:moveTo>
                    <a:pt x="199026" y="3946"/>
                  </a:moveTo>
                  <a:lnTo>
                    <a:pt x="199026" y="75"/>
                  </a:lnTo>
                  <a:lnTo>
                    <a:pt x="156021" y="75"/>
                  </a:lnTo>
                  <a:lnTo>
                    <a:pt x="156021" y="3946"/>
                  </a:lnTo>
                  <a:cubicBezTo>
                    <a:pt x="165703" y="3946"/>
                    <a:pt x="169755" y="7135"/>
                    <a:pt x="169755" y="13512"/>
                  </a:cubicBezTo>
                  <a:cubicBezTo>
                    <a:pt x="169755" y="18294"/>
                    <a:pt x="166153" y="25127"/>
                    <a:pt x="164126" y="28087"/>
                  </a:cubicBezTo>
                  <a:lnTo>
                    <a:pt x="111665" y="115997"/>
                  </a:lnTo>
                  <a:lnTo>
                    <a:pt x="110089" y="21255"/>
                  </a:lnTo>
                  <a:cubicBezTo>
                    <a:pt x="109638" y="7590"/>
                    <a:pt x="115267" y="3946"/>
                    <a:pt x="128101" y="3946"/>
                  </a:cubicBezTo>
                  <a:lnTo>
                    <a:pt x="128101" y="75"/>
                  </a:lnTo>
                  <a:lnTo>
                    <a:pt x="69560" y="75"/>
                  </a:lnTo>
                  <a:lnTo>
                    <a:pt x="69560" y="3946"/>
                  </a:lnTo>
                  <a:cubicBezTo>
                    <a:pt x="85772" y="3946"/>
                    <a:pt x="87348" y="8046"/>
                    <a:pt x="88023" y="20800"/>
                  </a:cubicBezTo>
                  <a:lnTo>
                    <a:pt x="89149" y="32642"/>
                  </a:lnTo>
                  <a:lnTo>
                    <a:pt x="39389" y="115997"/>
                  </a:lnTo>
                  <a:lnTo>
                    <a:pt x="37588" y="23077"/>
                  </a:lnTo>
                  <a:cubicBezTo>
                    <a:pt x="37363" y="7135"/>
                    <a:pt x="44117" y="3946"/>
                    <a:pt x="56051" y="3946"/>
                  </a:cubicBezTo>
                  <a:lnTo>
                    <a:pt x="56051" y="75"/>
                  </a:lnTo>
                  <a:lnTo>
                    <a:pt x="212" y="75"/>
                  </a:lnTo>
                  <a:lnTo>
                    <a:pt x="212" y="3946"/>
                  </a:lnTo>
                  <a:cubicBezTo>
                    <a:pt x="10569" y="3946"/>
                    <a:pt x="16648" y="7818"/>
                    <a:pt x="17098" y="30137"/>
                  </a:cubicBezTo>
                  <a:lnTo>
                    <a:pt x="20025" y="157219"/>
                  </a:lnTo>
                  <a:lnTo>
                    <a:pt x="24303" y="157219"/>
                  </a:lnTo>
                  <a:lnTo>
                    <a:pt x="89599" y="47901"/>
                  </a:lnTo>
                  <a:lnTo>
                    <a:pt x="91626" y="157219"/>
                  </a:lnTo>
                  <a:lnTo>
                    <a:pt x="95904" y="157219"/>
                  </a:lnTo>
                  <a:lnTo>
                    <a:pt x="174033" y="27176"/>
                  </a:lnTo>
                  <a:cubicBezTo>
                    <a:pt x="185066" y="8957"/>
                    <a:pt x="194973" y="3946"/>
                    <a:pt x="199026" y="3946"/>
                  </a:cubicBezTo>
                  <a:close/>
                </a:path>
              </a:pathLst>
            </a:custGeom>
            <a:solidFill>
              <a:srgbClr val="000000"/>
            </a:solidFill>
            <a:ln w="2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E3F519C-3935-E9D1-D032-3E3BE677716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7637643" y="4161323"/>
              <a:ext cx="150405" cy="58758"/>
            </a:xfrm>
            <a:custGeom>
              <a:avLst/>
              <a:gdLst>
                <a:gd name="connsiteX0" fmla="*/ 150630 w 150405"/>
                <a:gd name="connsiteY0" fmla="*/ 12828 h 58758"/>
                <a:gd name="connsiteX1" fmla="*/ 150630 w 150405"/>
                <a:gd name="connsiteY1" fmla="*/ 75 h 58758"/>
                <a:gd name="connsiteX2" fmla="*/ 225 w 150405"/>
                <a:gd name="connsiteY2" fmla="*/ 75 h 58758"/>
                <a:gd name="connsiteX3" fmla="*/ 225 w 150405"/>
                <a:gd name="connsiteY3" fmla="*/ 12828 h 58758"/>
                <a:gd name="connsiteX4" fmla="*/ 150630 w 150405"/>
                <a:gd name="connsiteY4" fmla="*/ 12828 h 58758"/>
                <a:gd name="connsiteX5" fmla="*/ 150630 w 150405"/>
                <a:gd name="connsiteY5" fmla="*/ 58833 h 58758"/>
                <a:gd name="connsiteX6" fmla="*/ 150630 w 150405"/>
                <a:gd name="connsiteY6" fmla="*/ 46079 h 58758"/>
                <a:gd name="connsiteX7" fmla="*/ 225 w 150405"/>
                <a:gd name="connsiteY7" fmla="*/ 46079 h 58758"/>
                <a:gd name="connsiteX8" fmla="*/ 225 w 150405"/>
                <a:gd name="connsiteY8" fmla="*/ 58833 h 58758"/>
                <a:gd name="connsiteX9" fmla="*/ 150630 w 150405"/>
                <a:gd name="connsiteY9" fmla="*/ 58833 h 5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405" h="58758">
                  <a:moveTo>
                    <a:pt x="150630" y="12828"/>
                  </a:moveTo>
                  <a:lnTo>
                    <a:pt x="150630" y="75"/>
                  </a:lnTo>
                  <a:lnTo>
                    <a:pt x="225" y="75"/>
                  </a:lnTo>
                  <a:lnTo>
                    <a:pt x="225" y="12828"/>
                  </a:lnTo>
                  <a:lnTo>
                    <a:pt x="150630" y="12828"/>
                  </a:lnTo>
                  <a:close/>
                  <a:moveTo>
                    <a:pt x="150630" y="58833"/>
                  </a:moveTo>
                  <a:lnTo>
                    <a:pt x="150630" y="46079"/>
                  </a:lnTo>
                  <a:lnTo>
                    <a:pt x="225" y="46079"/>
                  </a:lnTo>
                  <a:lnTo>
                    <a:pt x="225" y="58833"/>
                  </a:lnTo>
                  <a:lnTo>
                    <a:pt x="150630" y="58833"/>
                  </a:lnTo>
                  <a:close/>
                </a:path>
              </a:pathLst>
            </a:custGeom>
            <a:solidFill>
              <a:srgbClr val="000000"/>
            </a:solidFill>
            <a:ln w="2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BD20FF3-A3DF-A4D1-62A1-B335BEA2C96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876710" y="4144014"/>
              <a:ext cx="86910" cy="106812"/>
            </a:xfrm>
            <a:custGeom>
              <a:avLst/>
              <a:gdLst>
                <a:gd name="connsiteX0" fmla="*/ 87147 w 86910"/>
                <a:gd name="connsiteY0" fmla="*/ 16700 h 106812"/>
                <a:gd name="connsiteX1" fmla="*/ 65306 w 86910"/>
                <a:gd name="connsiteY1" fmla="*/ 75 h 106812"/>
                <a:gd name="connsiteX2" fmla="*/ 236 w 86910"/>
                <a:gd name="connsiteY2" fmla="*/ 74092 h 106812"/>
                <a:gd name="connsiteX3" fmla="*/ 30632 w 86910"/>
                <a:gd name="connsiteY3" fmla="*/ 106888 h 106812"/>
                <a:gd name="connsiteX4" fmla="*/ 76790 w 86910"/>
                <a:gd name="connsiteY4" fmla="*/ 82291 h 106812"/>
                <a:gd name="connsiteX5" fmla="*/ 73862 w 86910"/>
                <a:gd name="connsiteY5" fmla="*/ 79558 h 106812"/>
                <a:gd name="connsiteX6" fmla="*/ 42115 w 86910"/>
                <a:gd name="connsiteY6" fmla="*/ 95956 h 106812"/>
                <a:gd name="connsiteX7" fmla="*/ 19825 w 86910"/>
                <a:gd name="connsiteY7" fmla="*/ 71587 h 106812"/>
                <a:gd name="connsiteX8" fmla="*/ 21401 w 86910"/>
                <a:gd name="connsiteY8" fmla="*/ 59972 h 106812"/>
                <a:gd name="connsiteX9" fmla="*/ 87147 w 86910"/>
                <a:gd name="connsiteY9" fmla="*/ 16700 h 106812"/>
                <a:gd name="connsiteX10" fmla="*/ 71836 w 86910"/>
                <a:gd name="connsiteY10" fmla="*/ 14878 h 106812"/>
                <a:gd name="connsiteX11" fmla="*/ 22526 w 86910"/>
                <a:gd name="connsiteY11" fmla="*/ 54506 h 106812"/>
                <a:gd name="connsiteX12" fmla="*/ 62605 w 86910"/>
                <a:gd name="connsiteY12" fmla="*/ 5085 h 106812"/>
                <a:gd name="connsiteX13" fmla="*/ 71836 w 86910"/>
                <a:gd name="connsiteY13" fmla="*/ 14878 h 10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910" h="106812">
                  <a:moveTo>
                    <a:pt x="87147" y="16700"/>
                  </a:moveTo>
                  <a:cubicBezTo>
                    <a:pt x="87147" y="7363"/>
                    <a:pt x="78366" y="75"/>
                    <a:pt x="65306" y="75"/>
                  </a:cubicBezTo>
                  <a:cubicBezTo>
                    <a:pt x="32884" y="75"/>
                    <a:pt x="236" y="41069"/>
                    <a:pt x="236" y="74092"/>
                  </a:cubicBezTo>
                  <a:cubicBezTo>
                    <a:pt x="236" y="89351"/>
                    <a:pt x="9242" y="106888"/>
                    <a:pt x="30632" y="106888"/>
                  </a:cubicBezTo>
                  <a:cubicBezTo>
                    <a:pt x="52698" y="106888"/>
                    <a:pt x="71836" y="87757"/>
                    <a:pt x="76790" y="82291"/>
                  </a:cubicBezTo>
                  <a:lnTo>
                    <a:pt x="73862" y="79558"/>
                  </a:lnTo>
                  <a:cubicBezTo>
                    <a:pt x="65081" y="87529"/>
                    <a:pt x="54724" y="95956"/>
                    <a:pt x="42115" y="95956"/>
                  </a:cubicBezTo>
                  <a:cubicBezTo>
                    <a:pt x="34460" y="95956"/>
                    <a:pt x="19825" y="89579"/>
                    <a:pt x="19825" y="71587"/>
                  </a:cubicBezTo>
                  <a:cubicBezTo>
                    <a:pt x="19825" y="68626"/>
                    <a:pt x="20050" y="63616"/>
                    <a:pt x="21401" y="59972"/>
                  </a:cubicBezTo>
                  <a:cubicBezTo>
                    <a:pt x="71836" y="55189"/>
                    <a:pt x="87147" y="33326"/>
                    <a:pt x="87147" y="16700"/>
                  </a:cubicBezTo>
                  <a:close/>
                  <a:moveTo>
                    <a:pt x="71836" y="14878"/>
                  </a:moveTo>
                  <a:cubicBezTo>
                    <a:pt x="71836" y="23533"/>
                    <a:pt x="63505" y="49496"/>
                    <a:pt x="22526" y="54506"/>
                  </a:cubicBezTo>
                  <a:cubicBezTo>
                    <a:pt x="26579" y="38108"/>
                    <a:pt x="44817" y="5085"/>
                    <a:pt x="62605" y="5085"/>
                  </a:cubicBezTo>
                  <a:cubicBezTo>
                    <a:pt x="69134" y="5085"/>
                    <a:pt x="71836" y="10323"/>
                    <a:pt x="71836" y="14878"/>
                  </a:cubicBezTo>
                  <a:close/>
                </a:path>
              </a:pathLst>
            </a:custGeom>
            <a:solidFill>
              <a:srgbClr val="000000"/>
            </a:solidFill>
            <a:ln w="2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AF7E3F9-9470-1092-9F47-305B0BFC936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990121" y="4103020"/>
              <a:ext cx="106229" cy="9884"/>
            </a:xfrm>
            <a:custGeom>
              <a:avLst/>
              <a:gdLst>
                <a:gd name="connsiteX0" fmla="*/ 106470 w 106229"/>
                <a:gd name="connsiteY0" fmla="*/ 9955 h 9884"/>
                <a:gd name="connsiteX1" fmla="*/ 106470 w 106229"/>
                <a:gd name="connsiteY1" fmla="*/ 71 h 9884"/>
                <a:gd name="connsiteX2" fmla="*/ 241 w 106229"/>
                <a:gd name="connsiteY2" fmla="*/ 71 h 9884"/>
                <a:gd name="connsiteX3" fmla="*/ 241 w 106229"/>
                <a:gd name="connsiteY3" fmla="*/ 9955 h 9884"/>
                <a:gd name="connsiteX4" fmla="*/ 106470 w 106229"/>
                <a:gd name="connsiteY4" fmla="*/ 9955 h 9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29" h="9884">
                  <a:moveTo>
                    <a:pt x="106470" y="9955"/>
                  </a:moveTo>
                  <a:lnTo>
                    <a:pt x="106470" y="71"/>
                  </a:lnTo>
                  <a:lnTo>
                    <a:pt x="241" y="71"/>
                  </a:lnTo>
                  <a:lnTo>
                    <a:pt x="241" y="9955"/>
                  </a:lnTo>
                  <a:lnTo>
                    <a:pt x="106470" y="9955"/>
                  </a:lnTo>
                  <a:close/>
                </a:path>
              </a:pathLst>
            </a:custGeom>
            <a:solidFill>
              <a:srgbClr val="000000"/>
            </a:solidFill>
            <a:ln w="2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6B5DCD4-4596-8E97-3FA9-0B6216267BD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112112" y="4047063"/>
              <a:ext cx="79908" cy="106972"/>
            </a:xfrm>
            <a:custGeom>
              <a:avLst/>
              <a:gdLst>
                <a:gd name="connsiteX0" fmla="*/ 80155 w 79908"/>
                <a:gd name="connsiteY0" fmla="*/ 85043 h 106972"/>
                <a:gd name="connsiteX1" fmla="*/ 75269 w 79908"/>
                <a:gd name="connsiteY1" fmla="*/ 84246 h 106972"/>
                <a:gd name="connsiteX2" fmla="*/ 57932 w 79908"/>
                <a:gd name="connsiteY2" fmla="*/ 93651 h 106972"/>
                <a:gd name="connsiteX3" fmla="*/ 20736 w 79908"/>
                <a:gd name="connsiteY3" fmla="*/ 93651 h 106972"/>
                <a:gd name="connsiteX4" fmla="*/ 71486 w 79908"/>
                <a:gd name="connsiteY4" fmla="*/ 28607 h 106972"/>
                <a:gd name="connsiteX5" fmla="*/ 38230 w 79908"/>
                <a:gd name="connsiteY5" fmla="*/ 71 h 106972"/>
                <a:gd name="connsiteX6" fmla="*/ 1822 w 79908"/>
                <a:gd name="connsiteY6" fmla="*/ 31636 h 106972"/>
                <a:gd name="connsiteX7" fmla="*/ 7496 w 79908"/>
                <a:gd name="connsiteY7" fmla="*/ 31636 h 106972"/>
                <a:gd name="connsiteX8" fmla="*/ 31926 w 79908"/>
                <a:gd name="connsiteY8" fmla="*/ 13781 h 106972"/>
                <a:gd name="connsiteX9" fmla="*/ 54464 w 79908"/>
                <a:gd name="connsiteY9" fmla="*/ 34984 h 106972"/>
                <a:gd name="connsiteX10" fmla="*/ 246 w 79908"/>
                <a:gd name="connsiteY10" fmla="*/ 103057 h 106972"/>
                <a:gd name="connsiteX11" fmla="*/ 246 w 79908"/>
                <a:gd name="connsiteY11" fmla="*/ 107043 h 106972"/>
                <a:gd name="connsiteX12" fmla="*/ 70068 w 79908"/>
                <a:gd name="connsiteY12" fmla="*/ 107043 h 106972"/>
                <a:gd name="connsiteX13" fmla="*/ 80155 w 79908"/>
                <a:gd name="connsiteY13" fmla="*/ 85043 h 10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908" h="106972">
                  <a:moveTo>
                    <a:pt x="80155" y="85043"/>
                  </a:moveTo>
                  <a:lnTo>
                    <a:pt x="75269" y="84246"/>
                  </a:lnTo>
                  <a:cubicBezTo>
                    <a:pt x="69910" y="92217"/>
                    <a:pt x="65970" y="93651"/>
                    <a:pt x="57932" y="93651"/>
                  </a:cubicBezTo>
                  <a:lnTo>
                    <a:pt x="20736" y="93651"/>
                  </a:lnTo>
                  <a:cubicBezTo>
                    <a:pt x="47529" y="71332"/>
                    <a:pt x="71486" y="50926"/>
                    <a:pt x="71486" y="28607"/>
                  </a:cubicBezTo>
                  <a:cubicBezTo>
                    <a:pt x="71486" y="11868"/>
                    <a:pt x="55725" y="71"/>
                    <a:pt x="38230" y="71"/>
                  </a:cubicBezTo>
                  <a:cubicBezTo>
                    <a:pt x="21051" y="71"/>
                    <a:pt x="7339" y="8361"/>
                    <a:pt x="1822" y="31636"/>
                  </a:cubicBezTo>
                  <a:lnTo>
                    <a:pt x="7496" y="31636"/>
                  </a:lnTo>
                  <a:cubicBezTo>
                    <a:pt x="12540" y="22549"/>
                    <a:pt x="19002" y="13781"/>
                    <a:pt x="31926" y="13781"/>
                  </a:cubicBezTo>
                  <a:cubicBezTo>
                    <a:pt x="46269" y="13781"/>
                    <a:pt x="54464" y="23506"/>
                    <a:pt x="54464" y="34984"/>
                  </a:cubicBezTo>
                  <a:cubicBezTo>
                    <a:pt x="54464" y="51564"/>
                    <a:pt x="34448" y="76115"/>
                    <a:pt x="246" y="103057"/>
                  </a:cubicBezTo>
                  <a:lnTo>
                    <a:pt x="246" y="107043"/>
                  </a:lnTo>
                  <a:lnTo>
                    <a:pt x="70068" y="107043"/>
                  </a:lnTo>
                  <a:lnTo>
                    <a:pt x="80155" y="85043"/>
                  </a:lnTo>
                  <a:close/>
                </a:path>
              </a:pathLst>
            </a:custGeom>
            <a:solidFill>
              <a:srgbClr val="000000"/>
            </a:solidFill>
            <a:ln w="2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8AA3284-0CEB-44FD-9286-ED0679771E3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202896" y="4041802"/>
              <a:ext cx="93778" cy="142363"/>
            </a:xfrm>
            <a:custGeom>
              <a:avLst/>
              <a:gdLst>
                <a:gd name="connsiteX0" fmla="*/ 70702 w 93778"/>
                <a:gd name="connsiteY0" fmla="*/ 9158 h 142363"/>
                <a:gd name="connsiteX1" fmla="*/ 71175 w 93778"/>
                <a:gd name="connsiteY1" fmla="*/ 5810 h 142363"/>
                <a:gd name="connsiteX2" fmla="*/ 64713 w 93778"/>
                <a:gd name="connsiteY2" fmla="*/ 71 h 142363"/>
                <a:gd name="connsiteX3" fmla="*/ 56202 w 93778"/>
                <a:gd name="connsiteY3" fmla="*/ 8998 h 142363"/>
                <a:gd name="connsiteX4" fmla="*/ 51474 w 93778"/>
                <a:gd name="connsiteY4" fmla="*/ 34506 h 142363"/>
                <a:gd name="connsiteX5" fmla="*/ 250 w 93778"/>
                <a:gd name="connsiteY5" fmla="*/ 82492 h 142363"/>
                <a:gd name="connsiteX6" fmla="*/ 30984 w 93778"/>
                <a:gd name="connsiteY6" fmla="*/ 113898 h 142363"/>
                <a:gd name="connsiteX7" fmla="*/ 25153 w 93778"/>
                <a:gd name="connsiteY7" fmla="*/ 133188 h 142363"/>
                <a:gd name="connsiteX8" fmla="*/ 24680 w 93778"/>
                <a:gd name="connsiteY8" fmla="*/ 136536 h 142363"/>
                <a:gd name="connsiteX9" fmla="*/ 30669 w 93778"/>
                <a:gd name="connsiteY9" fmla="*/ 142435 h 142363"/>
                <a:gd name="connsiteX10" fmla="*/ 38077 w 93778"/>
                <a:gd name="connsiteY10" fmla="*/ 135739 h 142363"/>
                <a:gd name="connsiteX11" fmla="*/ 42805 w 93778"/>
                <a:gd name="connsiteY11" fmla="*/ 114855 h 142363"/>
                <a:gd name="connsiteX12" fmla="*/ 83942 w 93778"/>
                <a:gd name="connsiteY12" fmla="*/ 91260 h 142363"/>
                <a:gd name="connsiteX13" fmla="*/ 94029 w 93778"/>
                <a:gd name="connsiteY13" fmla="*/ 64158 h 142363"/>
                <a:gd name="connsiteX14" fmla="*/ 62979 w 93778"/>
                <a:gd name="connsiteY14" fmla="*/ 34825 h 142363"/>
                <a:gd name="connsiteX15" fmla="*/ 70702 w 93778"/>
                <a:gd name="connsiteY15" fmla="*/ 9158 h 142363"/>
                <a:gd name="connsiteX16" fmla="*/ 61088 w 93778"/>
                <a:gd name="connsiteY16" fmla="*/ 42477 h 142363"/>
                <a:gd name="connsiteX17" fmla="*/ 77637 w 93778"/>
                <a:gd name="connsiteY17" fmla="*/ 64637 h 142363"/>
                <a:gd name="connsiteX18" fmla="*/ 44697 w 93778"/>
                <a:gd name="connsiteY18" fmla="*/ 107043 h 142363"/>
                <a:gd name="connsiteX19" fmla="*/ 61088 w 93778"/>
                <a:gd name="connsiteY19" fmla="*/ 42477 h 142363"/>
                <a:gd name="connsiteX20" fmla="*/ 33349 w 93778"/>
                <a:gd name="connsiteY20" fmla="*/ 106883 h 142363"/>
                <a:gd name="connsiteX21" fmla="*/ 17272 w 93778"/>
                <a:gd name="connsiteY21" fmla="*/ 83767 h 142363"/>
                <a:gd name="connsiteX22" fmla="*/ 23734 w 93778"/>
                <a:gd name="connsiteY22" fmla="*/ 61289 h 142363"/>
                <a:gd name="connsiteX23" fmla="*/ 49582 w 93778"/>
                <a:gd name="connsiteY23" fmla="*/ 42955 h 142363"/>
                <a:gd name="connsiteX24" fmla="*/ 33349 w 93778"/>
                <a:gd name="connsiteY24" fmla="*/ 106883 h 1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3778" h="142363">
                  <a:moveTo>
                    <a:pt x="70702" y="9158"/>
                  </a:moveTo>
                  <a:cubicBezTo>
                    <a:pt x="71017" y="7882"/>
                    <a:pt x="71175" y="6766"/>
                    <a:pt x="71175" y="5810"/>
                  </a:cubicBezTo>
                  <a:cubicBezTo>
                    <a:pt x="71175" y="1984"/>
                    <a:pt x="67235" y="71"/>
                    <a:pt x="64713" y="71"/>
                  </a:cubicBezTo>
                  <a:cubicBezTo>
                    <a:pt x="62034" y="71"/>
                    <a:pt x="57778" y="389"/>
                    <a:pt x="56202" y="8998"/>
                  </a:cubicBezTo>
                  <a:lnTo>
                    <a:pt x="51474" y="34506"/>
                  </a:lnTo>
                  <a:cubicBezTo>
                    <a:pt x="11125" y="39926"/>
                    <a:pt x="250" y="70216"/>
                    <a:pt x="250" y="82492"/>
                  </a:cubicBezTo>
                  <a:cubicBezTo>
                    <a:pt x="250" y="111347"/>
                    <a:pt x="29251" y="113579"/>
                    <a:pt x="30984" y="113898"/>
                  </a:cubicBezTo>
                  <a:lnTo>
                    <a:pt x="25153" y="133188"/>
                  </a:lnTo>
                  <a:cubicBezTo>
                    <a:pt x="24838" y="134304"/>
                    <a:pt x="24680" y="135579"/>
                    <a:pt x="24680" y="136536"/>
                  </a:cubicBezTo>
                  <a:cubicBezTo>
                    <a:pt x="24680" y="140362"/>
                    <a:pt x="27832" y="142435"/>
                    <a:pt x="30669" y="142435"/>
                  </a:cubicBezTo>
                  <a:cubicBezTo>
                    <a:pt x="33191" y="142435"/>
                    <a:pt x="37131" y="140043"/>
                    <a:pt x="38077" y="135739"/>
                  </a:cubicBezTo>
                  <a:lnTo>
                    <a:pt x="42805" y="114855"/>
                  </a:lnTo>
                  <a:cubicBezTo>
                    <a:pt x="62507" y="112463"/>
                    <a:pt x="75746" y="102260"/>
                    <a:pt x="83942" y="91260"/>
                  </a:cubicBezTo>
                  <a:cubicBezTo>
                    <a:pt x="90246" y="82970"/>
                    <a:pt x="94029" y="73245"/>
                    <a:pt x="94029" y="64158"/>
                  </a:cubicBezTo>
                  <a:cubicBezTo>
                    <a:pt x="94029" y="50129"/>
                    <a:pt x="85518" y="37694"/>
                    <a:pt x="62979" y="34825"/>
                  </a:cubicBezTo>
                  <a:lnTo>
                    <a:pt x="70702" y="9158"/>
                  </a:lnTo>
                  <a:close/>
                  <a:moveTo>
                    <a:pt x="61088" y="42477"/>
                  </a:moveTo>
                  <a:cubicBezTo>
                    <a:pt x="72909" y="44549"/>
                    <a:pt x="77637" y="54912"/>
                    <a:pt x="77637" y="64637"/>
                  </a:cubicBezTo>
                  <a:cubicBezTo>
                    <a:pt x="77637" y="77869"/>
                    <a:pt x="67392" y="101941"/>
                    <a:pt x="44697" y="107043"/>
                  </a:cubicBezTo>
                  <a:lnTo>
                    <a:pt x="61088" y="42477"/>
                  </a:lnTo>
                  <a:close/>
                  <a:moveTo>
                    <a:pt x="33349" y="106883"/>
                  </a:moveTo>
                  <a:cubicBezTo>
                    <a:pt x="22158" y="103854"/>
                    <a:pt x="17272" y="94449"/>
                    <a:pt x="17272" y="83767"/>
                  </a:cubicBezTo>
                  <a:cubicBezTo>
                    <a:pt x="17272" y="76274"/>
                    <a:pt x="19636" y="68303"/>
                    <a:pt x="23734" y="61289"/>
                  </a:cubicBezTo>
                  <a:cubicBezTo>
                    <a:pt x="28778" y="52680"/>
                    <a:pt x="37604" y="45028"/>
                    <a:pt x="49582" y="42955"/>
                  </a:cubicBezTo>
                  <a:lnTo>
                    <a:pt x="33349" y="106883"/>
                  </a:lnTo>
                  <a:close/>
                </a:path>
              </a:pathLst>
            </a:custGeom>
            <a:solidFill>
              <a:srgbClr val="000000"/>
            </a:solidFill>
            <a:ln w="2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442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CEF6A8-0510-C381-9C1E-CA58B1D917E9}"/>
              </a:ext>
            </a:extLst>
          </p:cNvPr>
          <p:cNvSpPr txBox="1"/>
          <p:nvPr/>
        </p:nvSpPr>
        <p:spPr>
          <a:xfrm>
            <a:off x="490338" y="333885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E91341-24A4-EFB8-6E3C-23BD4953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375" y="1715069"/>
            <a:ext cx="5715000" cy="381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F5DBED-B06E-3C5D-E974-4627ED66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56" y="1715069"/>
            <a:ext cx="5715000" cy="3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777BF7-BA39-1EE1-40C4-B7D4FACFC584}"/>
              </a:ext>
            </a:extLst>
          </p:cNvPr>
          <p:cNvSpPr txBox="1"/>
          <p:nvPr/>
        </p:nvSpPr>
        <p:spPr>
          <a:xfrm>
            <a:off x="490338" y="1148265"/>
            <a:ext cx="38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Real part of WeylScalar4 at r=100M</a:t>
            </a:r>
            <a:endParaRPr lang="en-US" altLang="ko-KR" b="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35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6CD994-36E9-CD00-8C44-DAFE1FE3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70" y="1352745"/>
            <a:ext cx="4980511" cy="40396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72E3B3-56B7-4706-C248-4F8CE93C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21" y="1352745"/>
            <a:ext cx="4946011" cy="4091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A171B1-EC57-B043-D23F-78CDE06802DC}"/>
              </a:ext>
            </a:extLst>
          </p:cNvPr>
          <p:cNvSpPr txBox="1"/>
          <p:nvPr/>
        </p:nvSpPr>
        <p:spPr>
          <a:xfrm>
            <a:off x="490338" y="793423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Original paper : at r=10M</a:t>
            </a:r>
            <a:endParaRPr lang="en-US" altLang="ko-KR" b="0" i="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14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918B873-6DE0-9D5E-C3BE-6D7BC64223CF}"/>
              </a:ext>
            </a:extLst>
          </p:cNvPr>
          <p:cNvGrpSpPr/>
          <p:nvPr/>
        </p:nvGrpSpPr>
        <p:grpSpPr>
          <a:xfrm>
            <a:off x="1762267" y="1751463"/>
            <a:ext cx="8667466" cy="3810000"/>
            <a:chOff x="1238534" y="1837899"/>
            <a:chExt cx="8667466" cy="381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3BB760-3D94-3DDF-DDF5-6B9F7E86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37899"/>
              <a:ext cx="3810000" cy="381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86F018-D5D1-CA25-DC3B-487BFAF73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534" y="1837899"/>
              <a:ext cx="3810000" cy="38100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D16394A-CC25-E54F-E366-D8FF9267770B}"/>
              </a:ext>
            </a:extLst>
          </p:cNvPr>
          <p:cNvSpPr txBox="1"/>
          <p:nvPr/>
        </p:nvSpPr>
        <p:spPr>
          <a:xfrm>
            <a:off x="490338" y="333885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6334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918B873-6DE0-9D5E-C3BE-6D7BC64223CF}"/>
              </a:ext>
            </a:extLst>
          </p:cNvPr>
          <p:cNvGrpSpPr/>
          <p:nvPr/>
        </p:nvGrpSpPr>
        <p:grpSpPr>
          <a:xfrm>
            <a:off x="1762267" y="1751463"/>
            <a:ext cx="8667466" cy="3810000"/>
            <a:chOff x="1238534" y="1837899"/>
            <a:chExt cx="8667466" cy="381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3BB760-3D94-3DDF-DDF5-6B9F7E86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837899"/>
              <a:ext cx="3810000" cy="381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86F018-D5D1-CA25-DC3B-487BFAF73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8534" y="1837899"/>
              <a:ext cx="3810000" cy="38100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D16394A-CC25-E54F-E366-D8FF9267770B}"/>
              </a:ext>
            </a:extLst>
          </p:cNvPr>
          <p:cNvSpPr txBox="1"/>
          <p:nvPr/>
        </p:nvSpPr>
        <p:spPr>
          <a:xfrm>
            <a:off x="490338" y="333885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35C27EB-8907-E456-DAE5-30DE3BA0579C}"/>
              </a:ext>
            </a:extLst>
          </p:cNvPr>
          <p:cNvSpPr/>
          <p:nvPr/>
        </p:nvSpPr>
        <p:spPr>
          <a:xfrm>
            <a:off x="5012707" y="2956446"/>
            <a:ext cx="623817" cy="62381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3494B59-3FBD-09C7-2DE5-40BC946D9E32}"/>
              </a:ext>
            </a:extLst>
          </p:cNvPr>
          <p:cNvSpPr/>
          <p:nvPr/>
        </p:nvSpPr>
        <p:spPr>
          <a:xfrm>
            <a:off x="2183071" y="3344554"/>
            <a:ext cx="623817" cy="62381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A2DE93F-D981-E8FC-B1D9-31C0663E6C22}"/>
              </a:ext>
            </a:extLst>
          </p:cNvPr>
          <p:cNvSpPr/>
          <p:nvPr/>
        </p:nvSpPr>
        <p:spPr>
          <a:xfrm>
            <a:off x="7023477" y="3268354"/>
            <a:ext cx="623817" cy="62381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427EDF-2304-D615-FC67-D693C09BD2DC}"/>
              </a:ext>
            </a:extLst>
          </p:cNvPr>
          <p:cNvSpPr/>
          <p:nvPr/>
        </p:nvSpPr>
        <p:spPr>
          <a:xfrm>
            <a:off x="9921352" y="2956445"/>
            <a:ext cx="623817" cy="62381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18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72117E0-46EA-A3A7-F6B0-6279C98B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0"/>
            <a:ext cx="7032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9F6D292-7B61-87E4-F7A5-F8FF1A62A254}"/>
              </a:ext>
            </a:extLst>
          </p:cNvPr>
          <p:cNvSpPr/>
          <p:nvPr/>
        </p:nvSpPr>
        <p:spPr>
          <a:xfrm>
            <a:off x="7892956" y="2047165"/>
            <a:ext cx="1346577" cy="134657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9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745CC26D-4B39-1C6A-39A0-68EC8FD9D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711234"/>
              </p:ext>
            </p:extLst>
          </p:nvPr>
        </p:nvGraphicFramePr>
        <p:xfrm>
          <a:off x="923120" y="1560812"/>
          <a:ext cx="10345760" cy="3736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390">
                  <a:extLst>
                    <a:ext uri="{9D8B030D-6E8A-4147-A177-3AD203B41FA5}">
                      <a16:colId xmlns:a16="http://schemas.microsoft.com/office/drawing/2014/main" val="352985760"/>
                    </a:ext>
                  </a:extLst>
                </a:gridCol>
                <a:gridCol w="4375185">
                  <a:extLst>
                    <a:ext uri="{9D8B030D-6E8A-4147-A177-3AD203B41FA5}">
                      <a16:colId xmlns:a16="http://schemas.microsoft.com/office/drawing/2014/main" val="1764271425"/>
                    </a:ext>
                  </a:extLst>
                </a:gridCol>
                <a:gridCol w="4375185">
                  <a:extLst>
                    <a:ext uri="{9D8B030D-6E8A-4147-A177-3AD203B41FA5}">
                      <a16:colId xmlns:a16="http://schemas.microsoft.com/office/drawing/2014/main" val="1320091837"/>
                    </a:ext>
                  </a:extLst>
                </a:gridCol>
              </a:tblGrid>
              <a:tr h="4670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Original paper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Reproduction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39957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First common horizon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232.5M, 105.5M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262.506M, 108.139M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166036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Final horizon mass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0.933M, 0.978M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471918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Final spin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0.89, 0.44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141267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Final angular momentum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0.77M^2, 0.42M^2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?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247370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207195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161493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2485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724283-9F1F-E83F-E7A0-21F6FD8095F0}"/>
              </a:ext>
            </a:extLst>
          </p:cNvPr>
          <p:cNvSpPr txBox="1"/>
          <p:nvPr/>
        </p:nvSpPr>
        <p:spPr>
          <a:xfrm>
            <a:off x="490338" y="333885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Result</a:t>
            </a:r>
            <a:endParaRPr lang="en-US" altLang="ko-KR" sz="2800" b="0" i="0" dirty="0"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745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713F91F-2BCD-DA9B-881E-FEDFF81A7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071848"/>
              </p:ext>
            </p:extLst>
          </p:nvPr>
        </p:nvGraphicFramePr>
        <p:xfrm>
          <a:off x="1150583" y="2220454"/>
          <a:ext cx="3680725" cy="2335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247">
                  <a:extLst>
                    <a:ext uri="{9D8B030D-6E8A-4147-A177-3AD203B41FA5}">
                      <a16:colId xmlns:a16="http://schemas.microsoft.com/office/drawing/2014/main" val="352985760"/>
                    </a:ext>
                  </a:extLst>
                </a:gridCol>
                <a:gridCol w="1373239">
                  <a:extLst>
                    <a:ext uri="{9D8B030D-6E8A-4147-A177-3AD203B41FA5}">
                      <a16:colId xmlns:a16="http://schemas.microsoft.com/office/drawing/2014/main" val="1764271425"/>
                    </a:ext>
                  </a:extLst>
                </a:gridCol>
                <a:gridCol w="1373239">
                  <a:extLst>
                    <a:ext uri="{9D8B030D-6E8A-4147-A177-3AD203B41FA5}">
                      <a16:colId xmlns:a16="http://schemas.microsoft.com/office/drawing/2014/main" val="1320091837"/>
                    </a:ext>
                  </a:extLst>
                </a:gridCol>
              </a:tblGrid>
              <a:tr h="4670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 +0.757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 -0.757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39957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3.0595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3.465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166036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0.1291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0.1382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471918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+0.1939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-0.1924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141267"/>
                  </a:ext>
                </a:extLst>
              </a:tr>
              <a:tr h="4670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0.3344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0.3344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2473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C7E67D3-F4F6-4E0D-4478-7FE3D0E1FA13}"/>
              </a:ext>
            </a:extLst>
          </p:cNvPr>
          <p:cNvSpPr txBox="1"/>
          <p:nvPr/>
        </p:nvSpPr>
        <p:spPr>
          <a:xfrm>
            <a:off x="490338" y="333885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0" i="0" dirty="0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Initial data</a:t>
            </a:r>
          </a:p>
        </p:txBody>
      </p:sp>
      <p:grpSp>
        <p:nvGrpSpPr>
          <p:cNvPr id="239" name="그룹 238" descr="\documentclass{article}&#10;\usepackage{amsmath}&#10;\usepackage{newtxtext}&#10;\usepackage{physics}&#10;\usepackage{tensor}&#10;\usepackage[subscriptcorrection,mtpcal,nofontinfo]{mtpro2}&#10;\pagestyle{empty}&#10;\begin{document}&#10;&#10;\begin{equation*}&#10;y/M&#10;\end{equation*}&#10;&#10;&#10;\end{document}" title="IguanaTex Vector Display">
            <a:extLst>
              <a:ext uri="{FF2B5EF4-FFF2-40B4-BE49-F238E27FC236}">
                <a16:creationId xmlns:a16="http://schemas.microsoft.com/office/drawing/2014/main" id="{6DDA347F-5F1F-637E-553D-8BD0EEB78BA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70145" y="2872096"/>
            <a:ext cx="259181" cy="117795"/>
            <a:chOff x="5340527" y="3398222"/>
            <a:chExt cx="259181" cy="117795"/>
          </a:xfrm>
        </p:grpSpPr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215B377E-1012-D55E-D68F-684CF8F6B688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5340527" y="3431119"/>
              <a:ext cx="60167" cy="84898"/>
            </a:xfrm>
            <a:custGeom>
              <a:avLst/>
              <a:gdLst>
                <a:gd name="connsiteX0" fmla="*/ 60390 w 60167"/>
                <a:gd name="connsiteY0" fmla="*/ 8425 h 84898"/>
                <a:gd name="connsiteX1" fmla="*/ 53510 w 60167"/>
                <a:gd name="connsiteY1" fmla="*/ 75 h 84898"/>
                <a:gd name="connsiteX2" fmla="*/ 48632 w 60167"/>
                <a:gd name="connsiteY2" fmla="*/ 5136 h 84898"/>
                <a:gd name="connsiteX3" fmla="*/ 55511 w 60167"/>
                <a:gd name="connsiteY3" fmla="*/ 14119 h 84898"/>
                <a:gd name="connsiteX4" fmla="*/ 36373 w 60167"/>
                <a:gd name="connsiteY4" fmla="*/ 49926 h 84898"/>
                <a:gd name="connsiteX5" fmla="*/ 27117 w 60167"/>
                <a:gd name="connsiteY5" fmla="*/ 75 h 84898"/>
                <a:gd name="connsiteX6" fmla="*/ 8854 w 60167"/>
                <a:gd name="connsiteY6" fmla="*/ 3491 h 84898"/>
                <a:gd name="connsiteX7" fmla="*/ 8854 w 60167"/>
                <a:gd name="connsiteY7" fmla="*/ 5642 h 84898"/>
                <a:gd name="connsiteX8" fmla="*/ 13482 w 60167"/>
                <a:gd name="connsiteY8" fmla="*/ 5136 h 84898"/>
                <a:gd name="connsiteX9" fmla="*/ 28367 w 60167"/>
                <a:gd name="connsiteY9" fmla="*/ 59795 h 84898"/>
                <a:gd name="connsiteX10" fmla="*/ 12106 w 60167"/>
                <a:gd name="connsiteY10" fmla="*/ 78141 h 84898"/>
                <a:gd name="connsiteX11" fmla="*/ 5852 w 60167"/>
                <a:gd name="connsiteY11" fmla="*/ 73966 h 84898"/>
                <a:gd name="connsiteX12" fmla="*/ 223 w 60167"/>
                <a:gd name="connsiteY12" fmla="*/ 79786 h 84898"/>
                <a:gd name="connsiteX13" fmla="*/ 5977 w 60167"/>
                <a:gd name="connsiteY13" fmla="*/ 84973 h 84898"/>
                <a:gd name="connsiteX14" fmla="*/ 42377 w 60167"/>
                <a:gd name="connsiteY14" fmla="*/ 46383 h 84898"/>
                <a:gd name="connsiteX15" fmla="*/ 60390 w 60167"/>
                <a:gd name="connsiteY15" fmla="*/ 8425 h 8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167" h="84898">
                  <a:moveTo>
                    <a:pt x="60390" y="8425"/>
                  </a:moveTo>
                  <a:cubicBezTo>
                    <a:pt x="60390" y="2985"/>
                    <a:pt x="57263" y="75"/>
                    <a:pt x="53510" y="75"/>
                  </a:cubicBezTo>
                  <a:cubicBezTo>
                    <a:pt x="50508" y="75"/>
                    <a:pt x="48632" y="2479"/>
                    <a:pt x="48632" y="5136"/>
                  </a:cubicBezTo>
                  <a:cubicBezTo>
                    <a:pt x="48632" y="11715"/>
                    <a:pt x="55511" y="9817"/>
                    <a:pt x="55511" y="14119"/>
                  </a:cubicBezTo>
                  <a:cubicBezTo>
                    <a:pt x="55511" y="22217"/>
                    <a:pt x="39875" y="44359"/>
                    <a:pt x="36373" y="49926"/>
                  </a:cubicBezTo>
                  <a:cubicBezTo>
                    <a:pt x="35122" y="24494"/>
                    <a:pt x="31495" y="5515"/>
                    <a:pt x="27117" y="75"/>
                  </a:cubicBezTo>
                  <a:lnTo>
                    <a:pt x="8854" y="3491"/>
                  </a:lnTo>
                  <a:lnTo>
                    <a:pt x="8854" y="5642"/>
                  </a:lnTo>
                  <a:cubicBezTo>
                    <a:pt x="10105" y="5389"/>
                    <a:pt x="11731" y="5136"/>
                    <a:pt x="13482" y="5136"/>
                  </a:cubicBezTo>
                  <a:cubicBezTo>
                    <a:pt x="22864" y="5136"/>
                    <a:pt x="23489" y="14752"/>
                    <a:pt x="28367" y="59795"/>
                  </a:cubicBezTo>
                  <a:cubicBezTo>
                    <a:pt x="26491" y="65235"/>
                    <a:pt x="15358" y="78141"/>
                    <a:pt x="12106" y="78141"/>
                  </a:cubicBezTo>
                  <a:cubicBezTo>
                    <a:pt x="9729" y="78141"/>
                    <a:pt x="9854" y="73966"/>
                    <a:pt x="5852" y="73966"/>
                  </a:cubicBezTo>
                  <a:cubicBezTo>
                    <a:pt x="2849" y="73966"/>
                    <a:pt x="223" y="76749"/>
                    <a:pt x="223" y="79786"/>
                  </a:cubicBezTo>
                  <a:cubicBezTo>
                    <a:pt x="223" y="83708"/>
                    <a:pt x="4100" y="84973"/>
                    <a:pt x="5977" y="84973"/>
                  </a:cubicBezTo>
                  <a:cubicBezTo>
                    <a:pt x="14358" y="84973"/>
                    <a:pt x="29618" y="65868"/>
                    <a:pt x="42377" y="46383"/>
                  </a:cubicBezTo>
                  <a:cubicBezTo>
                    <a:pt x="53760" y="29049"/>
                    <a:pt x="60390" y="15890"/>
                    <a:pt x="60390" y="8425"/>
                  </a:cubicBezTo>
                  <a:close/>
                </a:path>
              </a:pathLst>
            </a:custGeom>
            <a:solidFill>
              <a:srgbClr val="000000"/>
            </a:solidFill>
            <a:ln w="12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34FBEE09-2B01-F412-6513-8CFC91EF44D6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5417706" y="3398222"/>
              <a:ext cx="49534" cy="117795"/>
            </a:xfrm>
            <a:custGeom>
              <a:avLst/>
              <a:gdLst>
                <a:gd name="connsiteX0" fmla="*/ 49764 w 49534"/>
                <a:gd name="connsiteY0" fmla="*/ 75 h 117795"/>
                <a:gd name="connsiteX1" fmla="*/ 43634 w 49534"/>
                <a:gd name="connsiteY1" fmla="*/ 75 h 117795"/>
                <a:gd name="connsiteX2" fmla="*/ 229 w 49534"/>
                <a:gd name="connsiteY2" fmla="*/ 117870 h 117795"/>
                <a:gd name="connsiteX3" fmla="*/ 6608 w 49534"/>
                <a:gd name="connsiteY3" fmla="*/ 117870 h 117795"/>
                <a:gd name="connsiteX4" fmla="*/ 49764 w 49534"/>
                <a:gd name="connsiteY4" fmla="*/ 75 h 117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4" h="117795">
                  <a:moveTo>
                    <a:pt x="49764" y="75"/>
                  </a:moveTo>
                  <a:lnTo>
                    <a:pt x="43634" y="75"/>
                  </a:lnTo>
                  <a:lnTo>
                    <a:pt x="229" y="117870"/>
                  </a:lnTo>
                  <a:lnTo>
                    <a:pt x="6608" y="117870"/>
                  </a:lnTo>
                  <a:lnTo>
                    <a:pt x="49764" y="75"/>
                  </a:lnTo>
                  <a:close/>
                </a:path>
              </a:pathLst>
            </a:custGeom>
            <a:solidFill>
              <a:srgbClr val="000000"/>
            </a:solidFill>
            <a:ln w="12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63B4A3FE-A4A5-C586-A49E-D1C85E93AA0B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5481250" y="3403536"/>
              <a:ext cx="118458" cy="85404"/>
            </a:xfrm>
            <a:custGeom>
              <a:avLst/>
              <a:gdLst>
                <a:gd name="connsiteX0" fmla="*/ 118692 w 118458"/>
                <a:gd name="connsiteY0" fmla="*/ 75 h 85404"/>
                <a:gd name="connsiteX1" fmla="*/ 97427 w 118458"/>
                <a:gd name="connsiteY1" fmla="*/ 75 h 85404"/>
                <a:gd name="connsiteX2" fmla="*/ 52270 w 118458"/>
                <a:gd name="connsiteY2" fmla="*/ 66374 h 85404"/>
                <a:gd name="connsiteX3" fmla="*/ 45015 w 118458"/>
                <a:gd name="connsiteY3" fmla="*/ 75 h 85404"/>
                <a:gd name="connsiteX4" fmla="*/ 20873 w 118458"/>
                <a:gd name="connsiteY4" fmla="*/ 75 h 85404"/>
                <a:gd name="connsiteX5" fmla="*/ 20498 w 118458"/>
                <a:gd name="connsiteY5" fmla="*/ 2226 h 85404"/>
                <a:gd name="connsiteX6" fmla="*/ 30005 w 118458"/>
                <a:gd name="connsiteY6" fmla="*/ 8299 h 85404"/>
                <a:gd name="connsiteX7" fmla="*/ 28253 w 118458"/>
                <a:gd name="connsiteY7" fmla="*/ 16776 h 85404"/>
                <a:gd name="connsiteX8" fmla="*/ 13493 w 118458"/>
                <a:gd name="connsiteY8" fmla="*/ 70423 h 85404"/>
                <a:gd name="connsiteX9" fmla="*/ 609 w 118458"/>
                <a:gd name="connsiteY9" fmla="*/ 83329 h 85404"/>
                <a:gd name="connsiteX10" fmla="*/ 234 w 118458"/>
                <a:gd name="connsiteY10" fmla="*/ 85479 h 85404"/>
                <a:gd name="connsiteX11" fmla="*/ 27128 w 118458"/>
                <a:gd name="connsiteY11" fmla="*/ 85479 h 85404"/>
                <a:gd name="connsiteX12" fmla="*/ 27503 w 118458"/>
                <a:gd name="connsiteY12" fmla="*/ 83329 h 85404"/>
                <a:gd name="connsiteX13" fmla="*/ 17996 w 118458"/>
                <a:gd name="connsiteY13" fmla="*/ 77255 h 85404"/>
                <a:gd name="connsiteX14" fmla="*/ 19622 w 118458"/>
                <a:gd name="connsiteY14" fmla="*/ 69158 h 85404"/>
                <a:gd name="connsiteX15" fmla="*/ 34633 w 118458"/>
                <a:gd name="connsiteY15" fmla="*/ 15258 h 85404"/>
                <a:gd name="connsiteX16" fmla="*/ 42639 w 118458"/>
                <a:gd name="connsiteY16" fmla="*/ 85479 h 85404"/>
                <a:gd name="connsiteX17" fmla="*/ 45015 w 118458"/>
                <a:gd name="connsiteY17" fmla="*/ 85479 h 85404"/>
                <a:gd name="connsiteX18" fmla="*/ 92423 w 118458"/>
                <a:gd name="connsiteY18" fmla="*/ 15637 h 85404"/>
                <a:gd name="connsiteX19" fmla="*/ 78163 w 118458"/>
                <a:gd name="connsiteY19" fmla="*/ 70549 h 85404"/>
                <a:gd name="connsiteX20" fmla="*/ 62653 w 118458"/>
                <a:gd name="connsiteY20" fmla="*/ 83329 h 85404"/>
                <a:gd name="connsiteX21" fmla="*/ 62277 w 118458"/>
                <a:gd name="connsiteY21" fmla="*/ 85479 h 85404"/>
                <a:gd name="connsiteX22" fmla="*/ 99178 w 118458"/>
                <a:gd name="connsiteY22" fmla="*/ 85479 h 85404"/>
                <a:gd name="connsiteX23" fmla="*/ 99553 w 118458"/>
                <a:gd name="connsiteY23" fmla="*/ 83329 h 85404"/>
                <a:gd name="connsiteX24" fmla="*/ 90047 w 118458"/>
                <a:gd name="connsiteY24" fmla="*/ 77129 h 85404"/>
                <a:gd name="connsiteX25" fmla="*/ 91047 w 118458"/>
                <a:gd name="connsiteY25" fmla="*/ 70802 h 85404"/>
                <a:gd name="connsiteX26" fmla="*/ 106308 w 118458"/>
                <a:gd name="connsiteY26" fmla="*/ 14878 h 85404"/>
                <a:gd name="connsiteX27" fmla="*/ 118317 w 118458"/>
                <a:gd name="connsiteY27" fmla="*/ 2226 h 85404"/>
                <a:gd name="connsiteX28" fmla="*/ 118692 w 118458"/>
                <a:gd name="connsiteY28" fmla="*/ 75 h 8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458" h="85404">
                  <a:moveTo>
                    <a:pt x="118692" y="75"/>
                  </a:moveTo>
                  <a:lnTo>
                    <a:pt x="97427" y="75"/>
                  </a:lnTo>
                  <a:lnTo>
                    <a:pt x="52270" y="66374"/>
                  </a:lnTo>
                  <a:lnTo>
                    <a:pt x="45015" y="75"/>
                  </a:lnTo>
                  <a:lnTo>
                    <a:pt x="20873" y="75"/>
                  </a:lnTo>
                  <a:lnTo>
                    <a:pt x="20498" y="2226"/>
                  </a:lnTo>
                  <a:cubicBezTo>
                    <a:pt x="24626" y="2479"/>
                    <a:pt x="30005" y="2605"/>
                    <a:pt x="30005" y="8299"/>
                  </a:cubicBezTo>
                  <a:cubicBezTo>
                    <a:pt x="30005" y="10070"/>
                    <a:pt x="29504" y="12095"/>
                    <a:pt x="28253" y="16776"/>
                  </a:cubicBezTo>
                  <a:lnTo>
                    <a:pt x="13493" y="70423"/>
                  </a:lnTo>
                  <a:cubicBezTo>
                    <a:pt x="9991" y="83455"/>
                    <a:pt x="5738" y="83329"/>
                    <a:pt x="609" y="83329"/>
                  </a:cubicBezTo>
                  <a:lnTo>
                    <a:pt x="234" y="85479"/>
                  </a:lnTo>
                  <a:lnTo>
                    <a:pt x="27128" y="85479"/>
                  </a:lnTo>
                  <a:lnTo>
                    <a:pt x="27503" y="83329"/>
                  </a:lnTo>
                  <a:cubicBezTo>
                    <a:pt x="24000" y="83202"/>
                    <a:pt x="17996" y="82949"/>
                    <a:pt x="17996" y="77255"/>
                  </a:cubicBezTo>
                  <a:cubicBezTo>
                    <a:pt x="17996" y="75990"/>
                    <a:pt x="18372" y="73586"/>
                    <a:pt x="19622" y="69158"/>
                  </a:cubicBezTo>
                  <a:lnTo>
                    <a:pt x="34633" y="15258"/>
                  </a:lnTo>
                  <a:lnTo>
                    <a:pt x="42639" y="85479"/>
                  </a:lnTo>
                  <a:lnTo>
                    <a:pt x="45015" y="85479"/>
                  </a:lnTo>
                  <a:lnTo>
                    <a:pt x="92423" y="15637"/>
                  </a:lnTo>
                  <a:lnTo>
                    <a:pt x="78163" y="70549"/>
                  </a:lnTo>
                  <a:cubicBezTo>
                    <a:pt x="75286" y="81431"/>
                    <a:pt x="72409" y="82949"/>
                    <a:pt x="62653" y="83329"/>
                  </a:cubicBezTo>
                  <a:lnTo>
                    <a:pt x="62277" y="85479"/>
                  </a:lnTo>
                  <a:lnTo>
                    <a:pt x="99178" y="85479"/>
                  </a:lnTo>
                  <a:lnTo>
                    <a:pt x="99553" y="83329"/>
                  </a:lnTo>
                  <a:cubicBezTo>
                    <a:pt x="94800" y="83329"/>
                    <a:pt x="90047" y="83455"/>
                    <a:pt x="90047" y="77129"/>
                  </a:cubicBezTo>
                  <a:cubicBezTo>
                    <a:pt x="90047" y="75484"/>
                    <a:pt x="90297" y="73460"/>
                    <a:pt x="91047" y="70802"/>
                  </a:cubicBezTo>
                  <a:lnTo>
                    <a:pt x="106308" y="14878"/>
                  </a:lnTo>
                  <a:cubicBezTo>
                    <a:pt x="108810" y="5768"/>
                    <a:pt x="112563" y="2226"/>
                    <a:pt x="118317" y="2226"/>
                  </a:cubicBezTo>
                  <a:lnTo>
                    <a:pt x="118692" y="75"/>
                  </a:lnTo>
                  <a:close/>
                </a:path>
              </a:pathLst>
            </a:custGeom>
            <a:solidFill>
              <a:srgbClr val="000000"/>
            </a:solidFill>
            <a:ln w="12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46" name="그룹 245" descr="\documentclass{article}&#10;\usepackage{amsmath}&#10;\usepackage{newtxtext}&#10;\usepackage{physics}&#10;\usepackage{tensor}&#10;\usepackage[subscriptcorrection,mtpcal,nofontinfo]{mtpro2}&#10;\pagestyle{empty}&#10;\begin{document}&#10;&#10;\begin{equation*}&#10;P/M&#10;\end{equation*}&#10;&#10;&#10;\end{document}" title="IguanaTex Vector Display">
            <a:extLst>
              <a:ext uri="{FF2B5EF4-FFF2-40B4-BE49-F238E27FC236}">
                <a16:creationId xmlns:a16="http://schemas.microsoft.com/office/drawing/2014/main" id="{D244C927-6AB5-EA4F-328A-2945C9DD141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657301" y="3329173"/>
            <a:ext cx="279114" cy="117795"/>
            <a:chOff x="5367276" y="3398222"/>
            <a:chExt cx="279114" cy="117795"/>
          </a:xfrm>
        </p:grpSpPr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EC92698D-EFAE-1400-D426-EDC4B5DC271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5367276" y="3403536"/>
              <a:ext cx="79331" cy="85404"/>
            </a:xfrm>
            <a:custGeom>
              <a:avLst/>
              <a:gdLst>
                <a:gd name="connsiteX0" fmla="*/ 79553 w 79331"/>
                <a:gd name="connsiteY0" fmla="*/ 20066 h 85404"/>
                <a:gd name="connsiteX1" fmla="*/ 50326 w 79331"/>
                <a:gd name="connsiteY1" fmla="*/ 75 h 85404"/>
                <a:gd name="connsiteX2" fmla="*/ 21098 w 79331"/>
                <a:gd name="connsiteY2" fmla="*/ 75 h 85404"/>
                <a:gd name="connsiteX3" fmla="*/ 20845 w 79331"/>
                <a:gd name="connsiteY3" fmla="*/ 2226 h 85404"/>
                <a:gd name="connsiteX4" fmla="*/ 30335 w 79331"/>
                <a:gd name="connsiteY4" fmla="*/ 8299 h 85404"/>
                <a:gd name="connsiteX5" fmla="*/ 28563 w 79331"/>
                <a:gd name="connsiteY5" fmla="*/ 16776 h 85404"/>
                <a:gd name="connsiteX6" fmla="*/ 13633 w 79331"/>
                <a:gd name="connsiteY6" fmla="*/ 70676 h 85404"/>
                <a:gd name="connsiteX7" fmla="*/ 475 w 79331"/>
                <a:gd name="connsiteY7" fmla="*/ 83329 h 85404"/>
                <a:gd name="connsiteX8" fmla="*/ 222 w 79331"/>
                <a:gd name="connsiteY8" fmla="*/ 85479 h 85404"/>
                <a:gd name="connsiteX9" fmla="*/ 34510 w 79331"/>
                <a:gd name="connsiteY9" fmla="*/ 85479 h 85404"/>
                <a:gd name="connsiteX10" fmla="*/ 34763 w 79331"/>
                <a:gd name="connsiteY10" fmla="*/ 83329 h 85404"/>
                <a:gd name="connsiteX11" fmla="*/ 25274 w 79331"/>
                <a:gd name="connsiteY11" fmla="*/ 76623 h 85404"/>
                <a:gd name="connsiteX12" fmla="*/ 25906 w 79331"/>
                <a:gd name="connsiteY12" fmla="*/ 72447 h 85404"/>
                <a:gd name="connsiteX13" fmla="*/ 33371 w 79331"/>
                <a:gd name="connsiteY13" fmla="*/ 44991 h 85404"/>
                <a:gd name="connsiteX14" fmla="*/ 43240 w 79331"/>
                <a:gd name="connsiteY14" fmla="*/ 44991 h 85404"/>
                <a:gd name="connsiteX15" fmla="*/ 79553 w 79331"/>
                <a:gd name="connsiteY15" fmla="*/ 20066 h 85404"/>
                <a:gd name="connsiteX16" fmla="*/ 66521 w 79331"/>
                <a:gd name="connsiteY16" fmla="*/ 18927 h 85404"/>
                <a:gd name="connsiteX17" fmla="*/ 42228 w 79331"/>
                <a:gd name="connsiteY17" fmla="*/ 40942 h 85404"/>
                <a:gd name="connsiteX18" fmla="*/ 34637 w 79331"/>
                <a:gd name="connsiteY18" fmla="*/ 40942 h 85404"/>
                <a:gd name="connsiteX19" fmla="*/ 45012 w 79331"/>
                <a:gd name="connsiteY19" fmla="*/ 3744 h 85404"/>
                <a:gd name="connsiteX20" fmla="*/ 49187 w 79331"/>
                <a:gd name="connsiteY20" fmla="*/ 3744 h 85404"/>
                <a:gd name="connsiteX21" fmla="*/ 66521 w 79331"/>
                <a:gd name="connsiteY21" fmla="*/ 18927 h 8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331" h="85404">
                  <a:moveTo>
                    <a:pt x="79553" y="20066"/>
                  </a:moveTo>
                  <a:cubicBezTo>
                    <a:pt x="79553" y="10576"/>
                    <a:pt x="73227" y="75"/>
                    <a:pt x="50326" y="75"/>
                  </a:cubicBezTo>
                  <a:lnTo>
                    <a:pt x="21098" y="75"/>
                  </a:lnTo>
                  <a:lnTo>
                    <a:pt x="20845" y="2226"/>
                  </a:lnTo>
                  <a:cubicBezTo>
                    <a:pt x="25021" y="2479"/>
                    <a:pt x="30335" y="2605"/>
                    <a:pt x="30335" y="8299"/>
                  </a:cubicBezTo>
                  <a:cubicBezTo>
                    <a:pt x="30335" y="10070"/>
                    <a:pt x="29955" y="12095"/>
                    <a:pt x="28563" y="16776"/>
                  </a:cubicBezTo>
                  <a:lnTo>
                    <a:pt x="13633" y="70676"/>
                  </a:lnTo>
                  <a:cubicBezTo>
                    <a:pt x="10091" y="83455"/>
                    <a:pt x="6168" y="82822"/>
                    <a:pt x="475" y="83329"/>
                  </a:cubicBezTo>
                  <a:lnTo>
                    <a:pt x="222" y="85479"/>
                  </a:lnTo>
                  <a:lnTo>
                    <a:pt x="34510" y="85479"/>
                  </a:lnTo>
                  <a:lnTo>
                    <a:pt x="34763" y="83329"/>
                  </a:lnTo>
                  <a:cubicBezTo>
                    <a:pt x="31474" y="83329"/>
                    <a:pt x="25274" y="82822"/>
                    <a:pt x="25274" y="76623"/>
                  </a:cubicBezTo>
                  <a:cubicBezTo>
                    <a:pt x="25274" y="75484"/>
                    <a:pt x="25400" y="74092"/>
                    <a:pt x="25906" y="72447"/>
                  </a:cubicBezTo>
                  <a:lnTo>
                    <a:pt x="33371" y="44991"/>
                  </a:lnTo>
                  <a:cubicBezTo>
                    <a:pt x="38306" y="44991"/>
                    <a:pt x="43240" y="44991"/>
                    <a:pt x="43240" y="44991"/>
                  </a:cubicBezTo>
                  <a:cubicBezTo>
                    <a:pt x="70443" y="44991"/>
                    <a:pt x="79553" y="31580"/>
                    <a:pt x="79553" y="20066"/>
                  </a:cubicBezTo>
                  <a:close/>
                  <a:moveTo>
                    <a:pt x="66521" y="18927"/>
                  </a:moveTo>
                  <a:cubicBezTo>
                    <a:pt x="66521" y="34363"/>
                    <a:pt x="55387" y="40942"/>
                    <a:pt x="42228" y="40942"/>
                  </a:cubicBezTo>
                  <a:lnTo>
                    <a:pt x="34637" y="40942"/>
                  </a:lnTo>
                  <a:lnTo>
                    <a:pt x="45012" y="3744"/>
                  </a:lnTo>
                  <a:lnTo>
                    <a:pt x="49187" y="3744"/>
                  </a:lnTo>
                  <a:cubicBezTo>
                    <a:pt x="61587" y="3744"/>
                    <a:pt x="66521" y="8932"/>
                    <a:pt x="66521" y="189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0AD4B02D-D2D0-B5E7-6EC1-4736E9E8C7D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5462297" y="3398222"/>
              <a:ext cx="50104" cy="117795"/>
            </a:xfrm>
            <a:custGeom>
              <a:avLst/>
              <a:gdLst>
                <a:gd name="connsiteX0" fmla="*/ 50334 w 50104"/>
                <a:gd name="connsiteY0" fmla="*/ 75 h 117795"/>
                <a:gd name="connsiteX1" fmla="*/ 44134 w 50104"/>
                <a:gd name="connsiteY1" fmla="*/ 75 h 117795"/>
                <a:gd name="connsiteX2" fmla="*/ 230 w 50104"/>
                <a:gd name="connsiteY2" fmla="*/ 117870 h 117795"/>
                <a:gd name="connsiteX3" fmla="*/ 6682 w 50104"/>
                <a:gd name="connsiteY3" fmla="*/ 117870 h 117795"/>
                <a:gd name="connsiteX4" fmla="*/ 50334 w 50104"/>
                <a:gd name="connsiteY4" fmla="*/ 75 h 117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04" h="117795">
                  <a:moveTo>
                    <a:pt x="50334" y="75"/>
                  </a:moveTo>
                  <a:lnTo>
                    <a:pt x="44134" y="75"/>
                  </a:lnTo>
                  <a:lnTo>
                    <a:pt x="230" y="117870"/>
                  </a:lnTo>
                  <a:lnTo>
                    <a:pt x="6682" y="117870"/>
                  </a:lnTo>
                  <a:lnTo>
                    <a:pt x="50334" y="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C34CC85D-8890-442C-77C5-973AED131587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5526571" y="3403536"/>
              <a:ext cx="119819" cy="85404"/>
            </a:xfrm>
            <a:custGeom>
              <a:avLst/>
              <a:gdLst>
                <a:gd name="connsiteX0" fmla="*/ 120054 w 119819"/>
                <a:gd name="connsiteY0" fmla="*/ 75 h 85404"/>
                <a:gd name="connsiteX1" fmla="*/ 98545 w 119819"/>
                <a:gd name="connsiteY1" fmla="*/ 75 h 85404"/>
                <a:gd name="connsiteX2" fmla="*/ 52869 w 119819"/>
                <a:gd name="connsiteY2" fmla="*/ 66374 h 85404"/>
                <a:gd name="connsiteX3" fmla="*/ 45531 w 119819"/>
                <a:gd name="connsiteY3" fmla="*/ 75 h 85404"/>
                <a:gd name="connsiteX4" fmla="*/ 21111 w 119819"/>
                <a:gd name="connsiteY4" fmla="*/ 75 h 85404"/>
                <a:gd name="connsiteX5" fmla="*/ 20732 w 119819"/>
                <a:gd name="connsiteY5" fmla="*/ 2226 h 85404"/>
                <a:gd name="connsiteX6" fmla="*/ 30348 w 119819"/>
                <a:gd name="connsiteY6" fmla="*/ 8299 h 85404"/>
                <a:gd name="connsiteX7" fmla="*/ 28576 w 119819"/>
                <a:gd name="connsiteY7" fmla="*/ 16776 h 85404"/>
                <a:gd name="connsiteX8" fmla="*/ 13646 w 119819"/>
                <a:gd name="connsiteY8" fmla="*/ 70423 h 85404"/>
                <a:gd name="connsiteX9" fmla="*/ 614 w 119819"/>
                <a:gd name="connsiteY9" fmla="*/ 83329 h 85404"/>
                <a:gd name="connsiteX10" fmla="*/ 235 w 119819"/>
                <a:gd name="connsiteY10" fmla="*/ 85479 h 85404"/>
                <a:gd name="connsiteX11" fmla="*/ 27438 w 119819"/>
                <a:gd name="connsiteY11" fmla="*/ 85479 h 85404"/>
                <a:gd name="connsiteX12" fmla="*/ 27817 w 119819"/>
                <a:gd name="connsiteY12" fmla="*/ 83329 h 85404"/>
                <a:gd name="connsiteX13" fmla="*/ 18201 w 119819"/>
                <a:gd name="connsiteY13" fmla="*/ 77255 h 85404"/>
                <a:gd name="connsiteX14" fmla="*/ 19846 w 119819"/>
                <a:gd name="connsiteY14" fmla="*/ 69158 h 85404"/>
                <a:gd name="connsiteX15" fmla="*/ 35029 w 119819"/>
                <a:gd name="connsiteY15" fmla="*/ 15258 h 85404"/>
                <a:gd name="connsiteX16" fmla="*/ 43127 w 119819"/>
                <a:gd name="connsiteY16" fmla="*/ 85479 h 85404"/>
                <a:gd name="connsiteX17" fmla="*/ 45531 w 119819"/>
                <a:gd name="connsiteY17" fmla="*/ 85479 h 85404"/>
                <a:gd name="connsiteX18" fmla="*/ 93484 w 119819"/>
                <a:gd name="connsiteY18" fmla="*/ 15637 h 85404"/>
                <a:gd name="connsiteX19" fmla="*/ 79060 w 119819"/>
                <a:gd name="connsiteY19" fmla="*/ 70549 h 85404"/>
                <a:gd name="connsiteX20" fmla="*/ 63371 w 119819"/>
                <a:gd name="connsiteY20" fmla="*/ 83329 h 85404"/>
                <a:gd name="connsiteX21" fmla="*/ 62991 w 119819"/>
                <a:gd name="connsiteY21" fmla="*/ 85479 h 85404"/>
                <a:gd name="connsiteX22" fmla="*/ 100316 w 119819"/>
                <a:gd name="connsiteY22" fmla="*/ 85479 h 85404"/>
                <a:gd name="connsiteX23" fmla="*/ 100696 w 119819"/>
                <a:gd name="connsiteY23" fmla="*/ 83329 h 85404"/>
                <a:gd name="connsiteX24" fmla="*/ 91080 w 119819"/>
                <a:gd name="connsiteY24" fmla="*/ 77129 h 85404"/>
                <a:gd name="connsiteX25" fmla="*/ 92092 w 119819"/>
                <a:gd name="connsiteY25" fmla="*/ 70802 h 85404"/>
                <a:gd name="connsiteX26" fmla="*/ 107528 w 119819"/>
                <a:gd name="connsiteY26" fmla="*/ 14878 h 85404"/>
                <a:gd name="connsiteX27" fmla="*/ 119675 w 119819"/>
                <a:gd name="connsiteY27" fmla="*/ 2226 h 85404"/>
                <a:gd name="connsiteX28" fmla="*/ 120054 w 119819"/>
                <a:gd name="connsiteY28" fmla="*/ 75 h 8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819" h="85404">
                  <a:moveTo>
                    <a:pt x="120054" y="75"/>
                  </a:moveTo>
                  <a:lnTo>
                    <a:pt x="98545" y="75"/>
                  </a:lnTo>
                  <a:lnTo>
                    <a:pt x="52869" y="66374"/>
                  </a:lnTo>
                  <a:lnTo>
                    <a:pt x="45531" y="75"/>
                  </a:lnTo>
                  <a:lnTo>
                    <a:pt x="21111" y="75"/>
                  </a:lnTo>
                  <a:lnTo>
                    <a:pt x="20732" y="2226"/>
                  </a:lnTo>
                  <a:cubicBezTo>
                    <a:pt x="24907" y="2479"/>
                    <a:pt x="30348" y="2605"/>
                    <a:pt x="30348" y="8299"/>
                  </a:cubicBezTo>
                  <a:cubicBezTo>
                    <a:pt x="30348" y="10070"/>
                    <a:pt x="29842" y="12095"/>
                    <a:pt x="28576" y="16776"/>
                  </a:cubicBezTo>
                  <a:lnTo>
                    <a:pt x="13646" y="70423"/>
                  </a:lnTo>
                  <a:cubicBezTo>
                    <a:pt x="10104" y="83455"/>
                    <a:pt x="5802" y="83329"/>
                    <a:pt x="614" y="83329"/>
                  </a:cubicBezTo>
                  <a:lnTo>
                    <a:pt x="235" y="85479"/>
                  </a:lnTo>
                  <a:lnTo>
                    <a:pt x="27438" y="85479"/>
                  </a:lnTo>
                  <a:lnTo>
                    <a:pt x="27817" y="83329"/>
                  </a:lnTo>
                  <a:cubicBezTo>
                    <a:pt x="24275" y="83202"/>
                    <a:pt x="18201" y="82949"/>
                    <a:pt x="18201" y="77255"/>
                  </a:cubicBezTo>
                  <a:cubicBezTo>
                    <a:pt x="18201" y="75990"/>
                    <a:pt x="18581" y="73586"/>
                    <a:pt x="19846" y="69158"/>
                  </a:cubicBezTo>
                  <a:lnTo>
                    <a:pt x="35029" y="15258"/>
                  </a:lnTo>
                  <a:lnTo>
                    <a:pt x="43127" y="85479"/>
                  </a:lnTo>
                  <a:lnTo>
                    <a:pt x="45531" y="85479"/>
                  </a:lnTo>
                  <a:lnTo>
                    <a:pt x="93484" y="15637"/>
                  </a:lnTo>
                  <a:lnTo>
                    <a:pt x="79060" y="70549"/>
                  </a:lnTo>
                  <a:cubicBezTo>
                    <a:pt x="76150" y="81431"/>
                    <a:pt x="73240" y="82949"/>
                    <a:pt x="63371" y="83329"/>
                  </a:cubicBezTo>
                  <a:lnTo>
                    <a:pt x="62991" y="85479"/>
                  </a:lnTo>
                  <a:lnTo>
                    <a:pt x="100316" y="85479"/>
                  </a:lnTo>
                  <a:lnTo>
                    <a:pt x="100696" y="83329"/>
                  </a:lnTo>
                  <a:cubicBezTo>
                    <a:pt x="95888" y="83329"/>
                    <a:pt x="91080" y="83455"/>
                    <a:pt x="91080" y="77129"/>
                  </a:cubicBezTo>
                  <a:cubicBezTo>
                    <a:pt x="91080" y="75484"/>
                    <a:pt x="91333" y="73460"/>
                    <a:pt x="92092" y="70802"/>
                  </a:cubicBezTo>
                  <a:lnTo>
                    <a:pt x="107528" y="14878"/>
                  </a:lnTo>
                  <a:cubicBezTo>
                    <a:pt x="110059" y="5768"/>
                    <a:pt x="113855" y="2226"/>
                    <a:pt x="119675" y="2226"/>
                  </a:cubicBezTo>
                  <a:lnTo>
                    <a:pt x="120054" y="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54" name="그룹 253" descr="\documentclass{article}&#10;\usepackage{amsmath}&#10;\usepackage{newtxtext}&#10;\usepackage{physics}&#10;\usepackage{tensor}&#10;\usepackage[subscriptcorrection,mtpcal,nofontinfo]{mtpro2}&#10;\pagestyle{empty}&#10;\begin{document}&#10;&#10;\begin{equation*}&#10;S/M^2&#10;\end{equation*}&#10;&#10;&#10;\end{document}" title="IguanaTex Vector Display">
            <a:extLst>
              <a:ext uri="{FF2B5EF4-FFF2-40B4-BE49-F238E27FC236}">
                <a16:creationId xmlns:a16="http://schemas.microsoft.com/office/drawing/2014/main" id="{3239FF11-ED99-5956-BABB-31DFEAD3B07E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647828" y="3773585"/>
            <a:ext cx="326080" cy="141913"/>
            <a:chOff x="5343350" y="3396286"/>
            <a:chExt cx="326080" cy="141913"/>
          </a:xfrm>
        </p:grpSpPr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08B96A56-A59E-3202-3E74-13F92B5AADCE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5343350" y="3421221"/>
              <a:ext cx="67944" cy="91227"/>
            </a:xfrm>
            <a:custGeom>
              <a:avLst/>
              <a:gdLst>
                <a:gd name="connsiteX0" fmla="*/ 68164 w 67944"/>
                <a:gd name="connsiteY0" fmla="*/ 75 h 91227"/>
                <a:gd name="connsiteX1" fmla="*/ 65507 w 67944"/>
                <a:gd name="connsiteY1" fmla="*/ 75 h 91227"/>
                <a:gd name="connsiteX2" fmla="*/ 59434 w 67944"/>
                <a:gd name="connsiteY2" fmla="*/ 4474 h 91227"/>
                <a:gd name="connsiteX3" fmla="*/ 40329 w 67944"/>
                <a:gd name="connsiteY3" fmla="*/ 75 h 91227"/>
                <a:gd name="connsiteX4" fmla="*/ 15783 w 67944"/>
                <a:gd name="connsiteY4" fmla="*/ 22332 h 91227"/>
                <a:gd name="connsiteX5" fmla="*/ 45390 w 67944"/>
                <a:gd name="connsiteY5" fmla="*/ 69563 h 91227"/>
                <a:gd name="connsiteX6" fmla="*/ 27803 w 67944"/>
                <a:gd name="connsiteY6" fmla="*/ 86773 h 91227"/>
                <a:gd name="connsiteX7" fmla="*/ 7812 w 67944"/>
                <a:gd name="connsiteY7" fmla="*/ 64905 h 91227"/>
                <a:gd name="connsiteX8" fmla="*/ 8191 w 67944"/>
                <a:gd name="connsiteY8" fmla="*/ 60117 h 91227"/>
                <a:gd name="connsiteX9" fmla="*/ 5661 w 67944"/>
                <a:gd name="connsiteY9" fmla="*/ 60117 h 91227"/>
                <a:gd name="connsiteX10" fmla="*/ 220 w 67944"/>
                <a:gd name="connsiteY10" fmla="*/ 91044 h 91227"/>
                <a:gd name="connsiteX11" fmla="*/ 2498 w 67944"/>
                <a:gd name="connsiteY11" fmla="*/ 91044 h 91227"/>
                <a:gd name="connsiteX12" fmla="*/ 8444 w 67944"/>
                <a:gd name="connsiteY12" fmla="*/ 85997 h 91227"/>
                <a:gd name="connsiteX13" fmla="*/ 29827 w 67944"/>
                <a:gd name="connsiteY13" fmla="*/ 91303 h 91227"/>
                <a:gd name="connsiteX14" fmla="*/ 57410 w 67944"/>
                <a:gd name="connsiteY14" fmla="*/ 65552 h 91227"/>
                <a:gd name="connsiteX15" fmla="*/ 27297 w 67944"/>
                <a:gd name="connsiteY15" fmla="*/ 17932 h 91227"/>
                <a:gd name="connsiteX16" fmla="*/ 41847 w 67944"/>
                <a:gd name="connsiteY16" fmla="*/ 4604 h 91227"/>
                <a:gd name="connsiteX17" fmla="*/ 60320 w 67944"/>
                <a:gd name="connsiteY17" fmla="*/ 22332 h 91227"/>
                <a:gd name="connsiteX18" fmla="*/ 60067 w 67944"/>
                <a:gd name="connsiteY18" fmla="*/ 27637 h 91227"/>
                <a:gd name="connsiteX19" fmla="*/ 62471 w 67944"/>
                <a:gd name="connsiteY19" fmla="*/ 27637 h 91227"/>
                <a:gd name="connsiteX20" fmla="*/ 68164 w 67944"/>
                <a:gd name="connsiteY20" fmla="*/ 75 h 9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944" h="91227">
                  <a:moveTo>
                    <a:pt x="68164" y="75"/>
                  </a:moveTo>
                  <a:lnTo>
                    <a:pt x="65507" y="75"/>
                  </a:lnTo>
                  <a:cubicBezTo>
                    <a:pt x="63989" y="3051"/>
                    <a:pt x="62218" y="4474"/>
                    <a:pt x="59434" y="4474"/>
                  </a:cubicBezTo>
                  <a:cubicBezTo>
                    <a:pt x="55385" y="4474"/>
                    <a:pt x="50071" y="75"/>
                    <a:pt x="40329" y="75"/>
                  </a:cubicBezTo>
                  <a:cubicBezTo>
                    <a:pt x="27676" y="75"/>
                    <a:pt x="15783" y="8356"/>
                    <a:pt x="15783" y="22332"/>
                  </a:cubicBezTo>
                  <a:cubicBezTo>
                    <a:pt x="15783" y="42130"/>
                    <a:pt x="45390" y="51576"/>
                    <a:pt x="45390" y="69563"/>
                  </a:cubicBezTo>
                  <a:cubicBezTo>
                    <a:pt x="45390" y="77715"/>
                    <a:pt x="39063" y="86773"/>
                    <a:pt x="27803" y="86773"/>
                  </a:cubicBezTo>
                  <a:cubicBezTo>
                    <a:pt x="18060" y="86773"/>
                    <a:pt x="7812" y="78880"/>
                    <a:pt x="7812" y="64905"/>
                  </a:cubicBezTo>
                  <a:cubicBezTo>
                    <a:pt x="7812" y="62834"/>
                    <a:pt x="7938" y="61411"/>
                    <a:pt x="8191" y="60117"/>
                  </a:cubicBezTo>
                  <a:lnTo>
                    <a:pt x="5661" y="60117"/>
                  </a:lnTo>
                  <a:lnTo>
                    <a:pt x="220" y="91044"/>
                  </a:lnTo>
                  <a:lnTo>
                    <a:pt x="2498" y="91044"/>
                  </a:lnTo>
                  <a:cubicBezTo>
                    <a:pt x="3636" y="88456"/>
                    <a:pt x="5155" y="85997"/>
                    <a:pt x="8444" y="85997"/>
                  </a:cubicBezTo>
                  <a:cubicBezTo>
                    <a:pt x="12240" y="85997"/>
                    <a:pt x="20085" y="91303"/>
                    <a:pt x="29827" y="91303"/>
                  </a:cubicBezTo>
                  <a:cubicBezTo>
                    <a:pt x="48173" y="91303"/>
                    <a:pt x="57410" y="77845"/>
                    <a:pt x="57410" y="65552"/>
                  </a:cubicBezTo>
                  <a:cubicBezTo>
                    <a:pt x="57410" y="44330"/>
                    <a:pt x="27297" y="34107"/>
                    <a:pt x="27297" y="17932"/>
                  </a:cubicBezTo>
                  <a:cubicBezTo>
                    <a:pt x="27297" y="9909"/>
                    <a:pt x="33496" y="4604"/>
                    <a:pt x="41847" y="4604"/>
                  </a:cubicBezTo>
                  <a:cubicBezTo>
                    <a:pt x="52222" y="4604"/>
                    <a:pt x="60067" y="11721"/>
                    <a:pt x="60320" y="22332"/>
                  </a:cubicBezTo>
                  <a:cubicBezTo>
                    <a:pt x="60446" y="24402"/>
                    <a:pt x="60320" y="25955"/>
                    <a:pt x="60067" y="27637"/>
                  </a:cubicBezTo>
                  <a:lnTo>
                    <a:pt x="62471" y="27637"/>
                  </a:lnTo>
                  <a:lnTo>
                    <a:pt x="68164" y="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10DFDC53-5E1B-B635-1CCD-EC9D271E23A9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5425465" y="3417727"/>
              <a:ext cx="50104" cy="120472"/>
            </a:xfrm>
            <a:custGeom>
              <a:avLst/>
              <a:gdLst>
                <a:gd name="connsiteX0" fmla="*/ 50331 w 50104"/>
                <a:gd name="connsiteY0" fmla="*/ 75 h 120472"/>
                <a:gd name="connsiteX1" fmla="*/ 44131 w 50104"/>
                <a:gd name="connsiteY1" fmla="*/ 75 h 120472"/>
                <a:gd name="connsiteX2" fmla="*/ 227 w 50104"/>
                <a:gd name="connsiteY2" fmla="*/ 120547 h 120472"/>
                <a:gd name="connsiteX3" fmla="*/ 6680 w 50104"/>
                <a:gd name="connsiteY3" fmla="*/ 120547 h 120472"/>
                <a:gd name="connsiteX4" fmla="*/ 50331 w 50104"/>
                <a:gd name="connsiteY4" fmla="*/ 75 h 1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04" h="120472">
                  <a:moveTo>
                    <a:pt x="50331" y="75"/>
                  </a:moveTo>
                  <a:lnTo>
                    <a:pt x="44131" y="75"/>
                  </a:lnTo>
                  <a:lnTo>
                    <a:pt x="227" y="120547"/>
                  </a:lnTo>
                  <a:lnTo>
                    <a:pt x="6680" y="120547"/>
                  </a:lnTo>
                  <a:lnTo>
                    <a:pt x="50331" y="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2B3BB31D-FEC6-8EB2-FF01-FBAE030D0C19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5489740" y="3423162"/>
              <a:ext cx="119819" cy="87345"/>
            </a:xfrm>
            <a:custGeom>
              <a:avLst/>
              <a:gdLst>
                <a:gd name="connsiteX0" fmla="*/ 120051 w 119819"/>
                <a:gd name="connsiteY0" fmla="*/ 75 h 87345"/>
                <a:gd name="connsiteX1" fmla="*/ 98542 w 119819"/>
                <a:gd name="connsiteY1" fmla="*/ 75 h 87345"/>
                <a:gd name="connsiteX2" fmla="*/ 52866 w 119819"/>
                <a:gd name="connsiteY2" fmla="*/ 67881 h 87345"/>
                <a:gd name="connsiteX3" fmla="*/ 45528 w 119819"/>
                <a:gd name="connsiteY3" fmla="*/ 75 h 87345"/>
                <a:gd name="connsiteX4" fmla="*/ 21108 w 119819"/>
                <a:gd name="connsiteY4" fmla="*/ 75 h 87345"/>
                <a:gd name="connsiteX5" fmla="*/ 20729 w 119819"/>
                <a:gd name="connsiteY5" fmla="*/ 2275 h 87345"/>
                <a:gd name="connsiteX6" fmla="*/ 30345 w 119819"/>
                <a:gd name="connsiteY6" fmla="*/ 8486 h 87345"/>
                <a:gd name="connsiteX7" fmla="*/ 28573 w 119819"/>
                <a:gd name="connsiteY7" fmla="*/ 17156 h 87345"/>
                <a:gd name="connsiteX8" fmla="*/ 13643 w 119819"/>
                <a:gd name="connsiteY8" fmla="*/ 72022 h 87345"/>
                <a:gd name="connsiteX9" fmla="*/ 611 w 119819"/>
                <a:gd name="connsiteY9" fmla="*/ 85221 h 87345"/>
                <a:gd name="connsiteX10" fmla="*/ 232 w 119819"/>
                <a:gd name="connsiteY10" fmla="*/ 87420 h 87345"/>
                <a:gd name="connsiteX11" fmla="*/ 27435 w 119819"/>
                <a:gd name="connsiteY11" fmla="*/ 87420 h 87345"/>
                <a:gd name="connsiteX12" fmla="*/ 27814 w 119819"/>
                <a:gd name="connsiteY12" fmla="*/ 85221 h 87345"/>
                <a:gd name="connsiteX13" fmla="*/ 18198 w 119819"/>
                <a:gd name="connsiteY13" fmla="*/ 79009 h 87345"/>
                <a:gd name="connsiteX14" fmla="*/ 19843 w 119819"/>
                <a:gd name="connsiteY14" fmla="*/ 70728 h 87345"/>
                <a:gd name="connsiteX15" fmla="*/ 35026 w 119819"/>
                <a:gd name="connsiteY15" fmla="*/ 15603 h 87345"/>
                <a:gd name="connsiteX16" fmla="*/ 43124 w 119819"/>
                <a:gd name="connsiteY16" fmla="*/ 87420 h 87345"/>
                <a:gd name="connsiteX17" fmla="*/ 45528 w 119819"/>
                <a:gd name="connsiteY17" fmla="*/ 87420 h 87345"/>
                <a:gd name="connsiteX18" fmla="*/ 93481 w 119819"/>
                <a:gd name="connsiteY18" fmla="*/ 15991 h 87345"/>
                <a:gd name="connsiteX19" fmla="*/ 79057 w 119819"/>
                <a:gd name="connsiteY19" fmla="*/ 72151 h 87345"/>
                <a:gd name="connsiteX20" fmla="*/ 63368 w 119819"/>
                <a:gd name="connsiteY20" fmla="*/ 85221 h 87345"/>
                <a:gd name="connsiteX21" fmla="*/ 62988 w 119819"/>
                <a:gd name="connsiteY21" fmla="*/ 87420 h 87345"/>
                <a:gd name="connsiteX22" fmla="*/ 100313 w 119819"/>
                <a:gd name="connsiteY22" fmla="*/ 87420 h 87345"/>
                <a:gd name="connsiteX23" fmla="*/ 100693 w 119819"/>
                <a:gd name="connsiteY23" fmla="*/ 85221 h 87345"/>
                <a:gd name="connsiteX24" fmla="*/ 91077 w 119819"/>
                <a:gd name="connsiteY24" fmla="*/ 78880 h 87345"/>
                <a:gd name="connsiteX25" fmla="*/ 92089 w 119819"/>
                <a:gd name="connsiteY25" fmla="*/ 72410 h 87345"/>
                <a:gd name="connsiteX26" fmla="*/ 107525 w 119819"/>
                <a:gd name="connsiteY26" fmla="*/ 15215 h 87345"/>
                <a:gd name="connsiteX27" fmla="*/ 119672 w 119819"/>
                <a:gd name="connsiteY27" fmla="*/ 2275 h 87345"/>
                <a:gd name="connsiteX28" fmla="*/ 120051 w 119819"/>
                <a:gd name="connsiteY28" fmla="*/ 75 h 8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819" h="87345">
                  <a:moveTo>
                    <a:pt x="120051" y="75"/>
                  </a:moveTo>
                  <a:lnTo>
                    <a:pt x="98542" y="75"/>
                  </a:lnTo>
                  <a:lnTo>
                    <a:pt x="52866" y="67881"/>
                  </a:lnTo>
                  <a:lnTo>
                    <a:pt x="45528" y="75"/>
                  </a:lnTo>
                  <a:lnTo>
                    <a:pt x="21108" y="75"/>
                  </a:lnTo>
                  <a:lnTo>
                    <a:pt x="20729" y="2275"/>
                  </a:lnTo>
                  <a:cubicBezTo>
                    <a:pt x="24904" y="2533"/>
                    <a:pt x="30345" y="2663"/>
                    <a:pt x="30345" y="8486"/>
                  </a:cubicBezTo>
                  <a:cubicBezTo>
                    <a:pt x="30345" y="10297"/>
                    <a:pt x="29839" y="12368"/>
                    <a:pt x="28573" y="17156"/>
                  </a:cubicBezTo>
                  <a:lnTo>
                    <a:pt x="13643" y="72022"/>
                  </a:lnTo>
                  <a:cubicBezTo>
                    <a:pt x="10101" y="85350"/>
                    <a:pt x="5799" y="85221"/>
                    <a:pt x="611" y="85221"/>
                  </a:cubicBezTo>
                  <a:lnTo>
                    <a:pt x="232" y="87420"/>
                  </a:lnTo>
                  <a:lnTo>
                    <a:pt x="27435" y="87420"/>
                  </a:lnTo>
                  <a:lnTo>
                    <a:pt x="27814" y="85221"/>
                  </a:lnTo>
                  <a:cubicBezTo>
                    <a:pt x="24272" y="85091"/>
                    <a:pt x="18198" y="84832"/>
                    <a:pt x="18198" y="79009"/>
                  </a:cubicBezTo>
                  <a:cubicBezTo>
                    <a:pt x="18198" y="77715"/>
                    <a:pt x="18578" y="75257"/>
                    <a:pt x="19843" y="70728"/>
                  </a:cubicBezTo>
                  <a:lnTo>
                    <a:pt x="35026" y="15603"/>
                  </a:lnTo>
                  <a:lnTo>
                    <a:pt x="43124" y="87420"/>
                  </a:lnTo>
                  <a:lnTo>
                    <a:pt x="45528" y="87420"/>
                  </a:lnTo>
                  <a:lnTo>
                    <a:pt x="93481" y="15991"/>
                  </a:lnTo>
                  <a:lnTo>
                    <a:pt x="79057" y="72151"/>
                  </a:lnTo>
                  <a:cubicBezTo>
                    <a:pt x="76147" y="83280"/>
                    <a:pt x="73237" y="84832"/>
                    <a:pt x="63368" y="85221"/>
                  </a:cubicBezTo>
                  <a:lnTo>
                    <a:pt x="62988" y="87420"/>
                  </a:lnTo>
                  <a:lnTo>
                    <a:pt x="100313" y="87420"/>
                  </a:lnTo>
                  <a:lnTo>
                    <a:pt x="100693" y="85221"/>
                  </a:lnTo>
                  <a:cubicBezTo>
                    <a:pt x="95885" y="85221"/>
                    <a:pt x="91077" y="85350"/>
                    <a:pt x="91077" y="78880"/>
                  </a:cubicBezTo>
                  <a:cubicBezTo>
                    <a:pt x="91077" y="77198"/>
                    <a:pt x="91330" y="75127"/>
                    <a:pt x="92089" y="72410"/>
                  </a:cubicBezTo>
                  <a:lnTo>
                    <a:pt x="107525" y="15215"/>
                  </a:lnTo>
                  <a:cubicBezTo>
                    <a:pt x="110056" y="5898"/>
                    <a:pt x="113852" y="2275"/>
                    <a:pt x="119672" y="2275"/>
                  </a:cubicBezTo>
                  <a:lnTo>
                    <a:pt x="120051" y="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FA0E3B7F-458D-EE6F-1D12-DF148307DCE6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5624527" y="3396286"/>
              <a:ext cx="44903" cy="60779"/>
            </a:xfrm>
            <a:custGeom>
              <a:avLst/>
              <a:gdLst>
                <a:gd name="connsiteX0" fmla="*/ 45147 w 44903"/>
                <a:gd name="connsiteY0" fmla="*/ 48350 h 60779"/>
                <a:gd name="connsiteX1" fmla="*/ 42401 w 44903"/>
                <a:gd name="connsiteY1" fmla="*/ 47897 h 60779"/>
                <a:gd name="connsiteX2" fmla="*/ 32658 w 44903"/>
                <a:gd name="connsiteY2" fmla="*/ 53242 h 60779"/>
                <a:gd name="connsiteX3" fmla="*/ 11756 w 44903"/>
                <a:gd name="connsiteY3" fmla="*/ 53242 h 60779"/>
                <a:gd name="connsiteX4" fmla="*/ 40275 w 44903"/>
                <a:gd name="connsiteY4" fmla="*/ 16285 h 60779"/>
                <a:gd name="connsiteX5" fmla="*/ 21587 w 44903"/>
                <a:gd name="connsiteY5" fmla="*/ 71 h 60779"/>
                <a:gd name="connsiteX6" fmla="*/ 1128 w 44903"/>
                <a:gd name="connsiteY6" fmla="*/ 18006 h 60779"/>
                <a:gd name="connsiteX7" fmla="*/ 4317 w 44903"/>
                <a:gd name="connsiteY7" fmla="*/ 18006 h 60779"/>
                <a:gd name="connsiteX8" fmla="*/ 18045 w 44903"/>
                <a:gd name="connsiteY8" fmla="*/ 7861 h 60779"/>
                <a:gd name="connsiteX9" fmla="*/ 30710 w 44903"/>
                <a:gd name="connsiteY9" fmla="*/ 19908 h 60779"/>
                <a:gd name="connsiteX10" fmla="*/ 243 w 44903"/>
                <a:gd name="connsiteY10" fmla="*/ 58586 h 60779"/>
                <a:gd name="connsiteX11" fmla="*/ 243 w 44903"/>
                <a:gd name="connsiteY11" fmla="*/ 60850 h 60779"/>
                <a:gd name="connsiteX12" fmla="*/ 39478 w 44903"/>
                <a:gd name="connsiteY12" fmla="*/ 60850 h 60779"/>
                <a:gd name="connsiteX13" fmla="*/ 45147 w 44903"/>
                <a:gd name="connsiteY13" fmla="*/ 48350 h 6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03" h="60779">
                  <a:moveTo>
                    <a:pt x="45147" y="48350"/>
                  </a:moveTo>
                  <a:lnTo>
                    <a:pt x="42401" y="47897"/>
                  </a:lnTo>
                  <a:cubicBezTo>
                    <a:pt x="39390" y="52426"/>
                    <a:pt x="37175" y="53242"/>
                    <a:pt x="32658" y="53242"/>
                  </a:cubicBezTo>
                  <a:lnTo>
                    <a:pt x="11756" y="53242"/>
                  </a:lnTo>
                  <a:cubicBezTo>
                    <a:pt x="26813" y="40560"/>
                    <a:pt x="40275" y="28966"/>
                    <a:pt x="40275" y="16285"/>
                  </a:cubicBezTo>
                  <a:cubicBezTo>
                    <a:pt x="40275" y="6774"/>
                    <a:pt x="31419" y="71"/>
                    <a:pt x="21587" y="71"/>
                  </a:cubicBezTo>
                  <a:cubicBezTo>
                    <a:pt x="11934" y="71"/>
                    <a:pt x="4228" y="4781"/>
                    <a:pt x="1128" y="18006"/>
                  </a:cubicBezTo>
                  <a:lnTo>
                    <a:pt x="4317" y="18006"/>
                  </a:lnTo>
                  <a:cubicBezTo>
                    <a:pt x="7151" y="12842"/>
                    <a:pt x="10782" y="7861"/>
                    <a:pt x="18045" y="7861"/>
                  </a:cubicBezTo>
                  <a:cubicBezTo>
                    <a:pt x="26104" y="7861"/>
                    <a:pt x="30710" y="13386"/>
                    <a:pt x="30710" y="19908"/>
                  </a:cubicBezTo>
                  <a:cubicBezTo>
                    <a:pt x="30710" y="29328"/>
                    <a:pt x="19462" y="43278"/>
                    <a:pt x="243" y="58586"/>
                  </a:cubicBezTo>
                  <a:lnTo>
                    <a:pt x="243" y="60850"/>
                  </a:lnTo>
                  <a:lnTo>
                    <a:pt x="39478" y="60850"/>
                  </a:lnTo>
                  <a:lnTo>
                    <a:pt x="45147" y="48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2" name="그룹 261" descr="\documentclass{article}&#10;\usepackage{amsmath}&#10;\usepackage{newtxtext}&#10;\usepackage{physics}&#10;\usepackage{tensor}&#10;\usepackage[subscriptcorrection,mtpcal,nofontinfo]{mtpro2}&#10;\pagestyle{empty}&#10;\begin{document}&#10;&#10;\begin{equation*}&#10;m_p / M&#10;\end{equation*}&#10;&#10;&#10;\end{document}" title="IguanaTex Vector Display">
            <a:extLst>
              <a:ext uri="{FF2B5EF4-FFF2-40B4-BE49-F238E27FC236}">
                <a16:creationId xmlns:a16="http://schemas.microsoft.com/office/drawing/2014/main" id="{15A80A2F-5EF3-42E8-816E-4596608BB3CA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603392" y="4261201"/>
            <a:ext cx="345305" cy="123102"/>
            <a:chOff x="5278303" y="3376767"/>
            <a:chExt cx="345305" cy="123102"/>
          </a:xfrm>
        </p:grpSpPr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C3D3DB33-A138-B35F-D7CF-77E335365685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5278303" y="3408841"/>
              <a:ext cx="88532" cy="57856"/>
            </a:xfrm>
            <a:custGeom>
              <a:avLst/>
              <a:gdLst>
                <a:gd name="connsiteX0" fmla="*/ 88752 w 88532"/>
                <a:gd name="connsiteY0" fmla="*/ 43868 h 57856"/>
                <a:gd name="connsiteX1" fmla="*/ 87011 w 88532"/>
                <a:gd name="connsiteY1" fmla="*/ 42388 h 57856"/>
                <a:gd name="connsiteX2" fmla="*/ 77313 w 88532"/>
                <a:gd name="connsiteY2" fmla="*/ 51640 h 57856"/>
                <a:gd name="connsiteX3" fmla="*/ 75696 w 88532"/>
                <a:gd name="connsiteY3" fmla="*/ 49543 h 57856"/>
                <a:gd name="connsiteX4" fmla="*/ 77313 w 88532"/>
                <a:gd name="connsiteY4" fmla="*/ 42881 h 57856"/>
                <a:gd name="connsiteX5" fmla="*/ 84773 w 88532"/>
                <a:gd name="connsiteY5" fmla="*/ 15495 h 57856"/>
                <a:gd name="connsiteX6" fmla="*/ 86017 w 88532"/>
                <a:gd name="connsiteY6" fmla="*/ 8463 h 57856"/>
                <a:gd name="connsiteX7" fmla="*/ 79053 w 88532"/>
                <a:gd name="connsiteY7" fmla="*/ 75 h 57856"/>
                <a:gd name="connsiteX8" fmla="*/ 49335 w 88532"/>
                <a:gd name="connsiteY8" fmla="*/ 27585 h 57856"/>
                <a:gd name="connsiteX9" fmla="*/ 53936 w 88532"/>
                <a:gd name="connsiteY9" fmla="*/ 8340 h 57856"/>
                <a:gd name="connsiteX10" fmla="*/ 46724 w 88532"/>
                <a:gd name="connsiteY10" fmla="*/ 75 h 57856"/>
                <a:gd name="connsiteX11" fmla="*/ 18000 w 88532"/>
                <a:gd name="connsiteY11" fmla="*/ 27585 h 57856"/>
                <a:gd name="connsiteX12" fmla="*/ 25461 w 88532"/>
                <a:gd name="connsiteY12" fmla="*/ 75 h 57856"/>
                <a:gd name="connsiteX13" fmla="*/ 4820 w 88532"/>
                <a:gd name="connsiteY13" fmla="*/ 3652 h 57856"/>
                <a:gd name="connsiteX14" fmla="*/ 4820 w 88532"/>
                <a:gd name="connsiteY14" fmla="*/ 5626 h 57856"/>
                <a:gd name="connsiteX15" fmla="*/ 13027 w 88532"/>
                <a:gd name="connsiteY15" fmla="*/ 10190 h 57856"/>
                <a:gd name="connsiteX16" fmla="*/ 10789 w 88532"/>
                <a:gd name="connsiteY16" fmla="*/ 20306 h 57856"/>
                <a:gd name="connsiteX17" fmla="*/ 219 w 88532"/>
                <a:gd name="connsiteY17" fmla="*/ 56451 h 57856"/>
                <a:gd name="connsiteX18" fmla="*/ 9669 w 88532"/>
                <a:gd name="connsiteY18" fmla="*/ 56451 h 57856"/>
                <a:gd name="connsiteX19" fmla="*/ 11908 w 88532"/>
                <a:gd name="connsiteY19" fmla="*/ 48186 h 57856"/>
                <a:gd name="connsiteX20" fmla="*/ 41253 w 88532"/>
                <a:gd name="connsiteY20" fmla="*/ 6983 h 57856"/>
                <a:gd name="connsiteX21" fmla="*/ 44361 w 88532"/>
                <a:gd name="connsiteY21" fmla="*/ 10437 h 57856"/>
                <a:gd name="connsiteX22" fmla="*/ 41999 w 88532"/>
                <a:gd name="connsiteY22" fmla="*/ 21663 h 57856"/>
                <a:gd name="connsiteX23" fmla="*/ 32300 w 88532"/>
                <a:gd name="connsiteY23" fmla="*/ 56451 h 57856"/>
                <a:gd name="connsiteX24" fmla="*/ 41626 w 88532"/>
                <a:gd name="connsiteY24" fmla="*/ 56451 h 57856"/>
                <a:gd name="connsiteX25" fmla="*/ 43864 w 88532"/>
                <a:gd name="connsiteY25" fmla="*/ 48186 h 57856"/>
                <a:gd name="connsiteX26" fmla="*/ 73209 w 88532"/>
                <a:gd name="connsiteY26" fmla="*/ 6983 h 57856"/>
                <a:gd name="connsiteX27" fmla="*/ 76193 w 88532"/>
                <a:gd name="connsiteY27" fmla="*/ 10190 h 57856"/>
                <a:gd name="connsiteX28" fmla="*/ 73707 w 88532"/>
                <a:gd name="connsiteY28" fmla="*/ 21663 h 57856"/>
                <a:gd name="connsiteX29" fmla="*/ 68609 w 88532"/>
                <a:gd name="connsiteY29" fmla="*/ 40168 h 57856"/>
                <a:gd name="connsiteX30" fmla="*/ 66246 w 88532"/>
                <a:gd name="connsiteY30" fmla="*/ 52134 h 57856"/>
                <a:gd name="connsiteX31" fmla="*/ 70971 w 88532"/>
                <a:gd name="connsiteY31" fmla="*/ 57932 h 57856"/>
                <a:gd name="connsiteX32" fmla="*/ 88752 w 88532"/>
                <a:gd name="connsiteY32" fmla="*/ 43868 h 5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532" h="57856">
                  <a:moveTo>
                    <a:pt x="88752" y="43868"/>
                  </a:moveTo>
                  <a:lnTo>
                    <a:pt x="87011" y="42388"/>
                  </a:lnTo>
                  <a:cubicBezTo>
                    <a:pt x="84525" y="45719"/>
                    <a:pt x="79924" y="51640"/>
                    <a:pt x="77313" y="51640"/>
                  </a:cubicBezTo>
                  <a:cubicBezTo>
                    <a:pt x="76318" y="51640"/>
                    <a:pt x="75696" y="51147"/>
                    <a:pt x="75696" y="49543"/>
                  </a:cubicBezTo>
                  <a:cubicBezTo>
                    <a:pt x="75696" y="48309"/>
                    <a:pt x="76691" y="45349"/>
                    <a:pt x="77313" y="42881"/>
                  </a:cubicBezTo>
                  <a:cubicBezTo>
                    <a:pt x="77313" y="42881"/>
                    <a:pt x="84649" y="16112"/>
                    <a:pt x="84773" y="15495"/>
                  </a:cubicBezTo>
                  <a:cubicBezTo>
                    <a:pt x="85519" y="12904"/>
                    <a:pt x="86017" y="10314"/>
                    <a:pt x="86017" y="8463"/>
                  </a:cubicBezTo>
                  <a:cubicBezTo>
                    <a:pt x="86017" y="2295"/>
                    <a:pt x="82038" y="75"/>
                    <a:pt x="79053" y="75"/>
                  </a:cubicBezTo>
                  <a:cubicBezTo>
                    <a:pt x="68857" y="75"/>
                    <a:pt x="57418" y="13398"/>
                    <a:pt x="49335" y="27585"/>
                  </a:cubicBezTo>
                  <a:cubicBezTo>
                    <a:pt x="49335" y="27585"/>
                    <a:pt x="53936" y="13151"/>
                    <a:pt x="53936" y="8340"/>
                  </a:cubicBezTo>
                  <a:cubicBezTo>
                    <a:pt x="53936" y="5009"/>
                    <a:pt x="52568" y="75"/>
                    <a:pt x="46724" y="75"/>
                  </a:cubicBezTo>
                  <a:cubicBezTo>
                    <a:pt x="35284" y="75"/>
                    <a:pt x="21109" y="22033"/>
                    <a:pt x="18000" y="27585"/>
                  </a:cubicBezTo>
                  <a:lnTo>
                    <a:pt x="25461" y="75"/>
                  </a:lnTo>
                  <a:cubicBezTo>
                    <a:pt x="25461" y="75"/>
                    <a:pt x="8426" y="3282"/>
                    <a:pt x="4820" y="3652"/>
                  </a:cubicBezTo>
                  <a:lnTo>
                    <a:pt x="4820" y="5626"/>
                  </a:lnTo>
                  <a:cubicBezTo>
                    <a:pt x="9421" y="5626"/>
                    <a:pt x="13027" y="5256"/>
                    <a:pt x="13027" y="10190"/>
                  </a:cubicBezTo>
                  <a:cubicBezTo>
                    <a:pt x="13027" y="12534"/>
                    <a:pt x="11908" y="16482"/>
                    <a:pt x="10789" y="20306"/>
                  </a:cubicBezTo>
                  <a:cubicBezTo>
                    <a:pt x="10789" y="20306"/>
                    <a:pt x="965" y="53244"/>
                    <a:pt x="219" y="56451"/>
                  </a:cubicBezTo>
                  <a:lnTo>
                    <a:pt x="9669" y="56451"/>
                  </a:lnTo>
                  <a:lnTo>
                    <a:pt x="11908" y="48186"/>
                  </a:lnTo>
                  <a:cubicBezTo>
                    <a:pt x="19120" y="21663"/>
                    <a:pt x="36403" y="6983"/>
                    <a:pt x="41253" y="6983"/>
                  </a:cubicBezTo>
                  <a:cubicBezTo>
                    <a:pt x="43118" y="6983"/>
                    <a:pt x="44361" y="7600"/>
                    <a:pt x="44361" y="10437"/>
                  </a:cubicBezTo>
                  <a:cubicBezTo>
                    <a:pt x="44361" y="12411"/>
                    <a:pt x="42994" y="18086"/>
                    <a:pt x="41999" y="21663"/>
                  </a:cubicBezTo>
                  <a:cubicBezTo>
                    <a:pt x="41999" y="21663"/>
                    <a:pt x="33419" y="52257"/>
                    <a:pt x="32300" y="56451"/>
                  </a:cubicBezTo>
                  <a:lnTo>
                    <a:pt x="41626" y="56451"/>
                  </a:lnTo>
                  <a:lnTo>
                    <a:pt x="43864" y="48186"/>
                  </a:lnTo>
                  <a:cubicBezTo>
                    <a:pt x="51325" y="20553"/>
                    <a:pt x="68360" y="6983"/>
                    <a:pt x="73209" y="6983"/>
                  </a:cubicBezTo>
                  <a:cubicBezTo>
                    <a:pt x="75074" y="6983"/>
                    <a:pt x="76193" y="8217"/>
                    <a:pt x="76193" y="10190"/>
                  </a:cubicBezTo>
                  <a:cubicBezTo>
                    <a:pt x="76193" y="11547"/>
                    <a:pt x="74950" y="17222"/>
                    <a:pt x="73707" y="21663"/>
                  </a:cubicBezTo>
                  <a:lnTo>
                    <a:pt x="68609" y="40168"/>
                  </a:lnTo>
                  <a:cubicBezTo>
                    <a:pt x="67365" y="44732"/>
                    <a:pt x="66246" y="50283"/>
                    <a:pt x="66246" y="52134"/>
                  </a:cubicBezTo>
                  <a:cubicBezTo>
                    <a:pt x="66246" y="55341"/>
                    <a:pt x="67987" y="57932"/>
                    <a:pt x="70971" y="57932"/>
                  </a:cubicBezTo>
                  <a:cubicBezTo>
                    <a:pt x="77188" y="57932"/>
                    <a:pt x="83778" y="50777"/>
                    <a:pt x="88752" y="43868"/>
                  </a:cubicBezTo>
                  <a:close/>
                </a:path>
              </a:pathLst>
            </a:custGeom>
            <a:solidFill>
              <a:srgbClr val="000000"/>
            </a:solidFill>
            <a:ln w="1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0ED11FCB-E4F9-4349-1AD4-C9C20038013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5370656" y="3441322"/>
              <a:ext cx="54139" cy="58547"/>
            </a:xfrm>
            <a:custGeom>
              <a:avLst/>
              <a:gdLst>
                <a:gd name="connsiteX0" fmla="*/ 54366 w 54139"/>
                <a:gd name="connsiteY0" fmla="*/ 12684 h 58547"/>
                <a:gd name="connsiteX1" fmla="*/ 43138 w 54139"/>
                <a:gd name="connsiteY1" fmla="*/ 249 h 58547"/>
                <a:gd name="connsiteX2" fmla="*/ 29211 w 54139"/>
                <a:gd name="connsiteY2" fmla="*/ 7589 h 58547"/>
                <a:gd name="connsiteX3" fmla="*/ 31909 w 54139"/>
                <a:gd name="connsiteY3" fmla="*/ 76 h 58547"/>
                <a:gd name="connsiteX4" fmla="*/ 14849 w 54139"/>
                <a:gd name="connsiteY4" fmla="*/ 2667 h 58547"/>
                <a:gd name="connsiteX5" fmla="*/ 14849 w 54139"/>
                <a:gd name="connsiteY5" fmla="*/ 5257 h 58547"/>
                <a:gd name="connsiteX6" fmla="*/ 21203 w 54139"/>
                <a:gd name="connsiteY6" fmla="*/ 7762 h 58547"/>
                <a:gd name="connsiteX7" fmla="*/ 19288 w 54139"/>
                <a:gd name="connsiteY7" fmla="*/ 15102 h 58547"/>
                <a:gd name="connsiteX8" fmla="*/ 8060 w 54139"/>
                <a:gd name="connsiteY8" fmla="*/ 50766 h 58547"/>
                <a:gd name="connsiteX9" fmla="*/ 662 w 54139"/>
                <a:gd name="connsiteY9" fmla="*/ 56033 h 58547"/>
                <a:gd name="connsiteX10" fmla="*/ 226 w 54139"/>
                <a:gd name="connsiteY10" fmla="*/ 58624 h 58547"/>
                <a:gd name="connsiteX11" fmla="*/ 22335 w 54139"/>
                <a:gd name="connsiteY11" fmla="*/ 58624 h 58547"/>
                <a:gd name="connsiteX12" fmla="*/ 22770 w 54139"/>
                <a:gd name="connsiteY12" fmla="*/ 56033 h 58547"/>
                <a:gd name="connsiteX13" fmla="*/ 15981 w 54139"/>
                <a:gd name="connsiteY13" fmla="*/ 54047 h 58547"/>
                <a:gd name="connsiteX14" fmla="*/ 16503 w 54139"/>
                <a:gd name="connsiteY14" fmla="*/ 51025 h 58547"/>
                <a:gd name="connsiteX15" fmla="*/ 19637 w 54139"/>
                <a:gd name="connsiteY15" fmla="*/ 41785 h 58547"/>
                <a:gd name="connsiteX16" fmla="*/ 26078 w 54139"/>
                <a:gd name="connsiteY16" fmla="*/ 43598 h 58547"/>
                <a:gd name="connsiteX17" fmla="*/ 54366 w 54139"/>
                <a:gd name="connsiteY17" fmla="*/ 12684 h 58547"/>
                <a:gd name="connsiteX18" fmla="*/ 45053 w 54139"/>
                <a:gd name="connsiteY18" fmla="*/ 13547 h 58547"/>
                <a:gd name="connsiteX19" fmla="*/ 26078 w 54139"/>
                <a:gd name="connsiteY19" fmla="*/ 40576 h 58547"/>
                <a:gd name="connsiteX20" fmla="*/ 20594 w 54139"/>
                <a:gd name="connsiteY20" fmla="*/ 38763 h 58547"/>
                <a:gd name="connsiteX21" fmla="*/ 40352 w 54139"/>
                <a:gd name="connsiteY21" fmla="*/ 5430 h 58547"/>
                <a:gd name="connsiteX22" fmla="*/ 45053 w 54139"/>
                <a:gd name="connsiteY22" fmla="*/ 13547 h 5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139" h="58547">
                  <a:moveTo>
                    <a:pt x="54366" y="12684"/>
                  </a:moveTo>
                  <a:cubicBezTo>
                    <a:pt x="54366" y="5516"/>
                    <a:pt x="50710" y="249"/>
                    <a:pt x="43138" y="249"/>
                  </a:cubicBezTo>
                  <a:cubicBezTo>
                    <a:pt x="37741" y="249"/>
                    <a:pt x="33128" y="3185"/>
                    <a:pt x="29211" y="7589"/>
                  </a:cubicBezTo>
                  <a:lnTo>
                    <a:pt x="31909" y="76"/>
                  </a:lnTo>
                  <a:cubicBezTo>
                    <a:pt x="31909" y="76"/>
                    <a:pt x="18070" y="2408"/>
                    <a:pt x="14849" y="2667"/>
                  </a:cubicBezTo>
                  <a:lnTo>
                    <a:pt x="14849" y="5257"/>
                  </a:lnTo>
                  <a:cubicBezTo>
                    <a:pt x="18592" y="5257"/>
                    <a:pt x="21203" y="4739"/>
                    <a:pt x="21203" y="7762"/>
                  </a:cubicBezTo>
                  <a:cubicBezTo>
                    <a:pt x="21203" y="9402"/>
                    <a:pt x="19985" y="13116"/>
                    <a:pt x="19288" y="15102"/>
                  </a:cubicBezTo>
                  <a:lnTo>
                    <a:pt x="8060" y="50766"/>
                  </a:lnTo>
                  <a:cubicBezTo>
                    <a:pt x="7103" y="53788"/>
                    <a:pt x="5449" y="56033"/>
                    <a:pt x="662" y="56033"/>
                  </a:cubicBezTo>
                  <a:lnTo>
                    <a:pt x="226" y="58624"/>
                  </a:lnTo>
                  <a:lnTo>
                    <a:pt x="22335" y="58624"/>
                  </a:lnTo>
                  <a:lnTo>
                    <a:pt x="22770" y="56033"/>
                  </a:lnTo>
                  <a:cubicBezTo>
                    <a:pt x="18940" y="56033"/>
                    <a:pt x="15981" y="56120"/>
                    <a:pt x="15981" y="54047"/>
                  </a:cubicBezTo>
                  <a:cubicBezTo>
                    <a:pt x="15981" y="53270"/>
                    <a:pt x="15981" y="52493"/>
                    <a:pt x="16503" y="51025"/>
                  </a:cubicBezTo>
                  <a:lnTo>
                    <a:pt x="19637" y="41785"/>
                  </a:lnTo>
                  <a:cubicBezTo>
                    <a:pt x="21551" y="42994"/>
                    <a:pt x="23728" y="43598"/>
                    <a:pt x="26078" y="43598"/>
                  </a:cubicBezTo>
                  <a:cubicBezTo>
                    <a:pt x="38002" y="43598"/>
                    <a:pt x="54366" y="27450"/>
                    <a:pt x="54366" y="12684"/>
                  </a:cubicBezTo>
                  <a:close/>
                  <a:moveTo>
                    <a:pt x="45053" y="13547"/>
                  </a:moveTo>
                  <a:cubicBezTo>
                    <a:pt x="45053" y="24946"/>
                    <a:pt x="34521" y="40576"/>
                    <a:pt x="26078" y="40576"/>
                  </a:cubicBezTo>
                  <a:cubicBezTo>
                    <a:pt x="24163" y="40576"/>
                    <a:pt x="22335" y="39972"/>
                    <a:pt x="20594" y="38763"/>
                  </a:cubicBezTo>
                  <a:cubicBezTo>
                    <a:pt x="24250" y="26760"/>
                    <a:pt x="28341" y="5430"/>
                    <a:pt x="40352" y="5430"/>
                  </a:cubicBezTo>
                  <a:cubicBezTo>
                    <a:pt x="45140" y="5430"/>
                    <a:pt x="45053" y="11734"/>
                    <a:pt x="45053" y="13547"/>
                  </a:cubicBezTo>
                  <a:close/>
                </a:path>
              </a:pathLst>
            </a:custGeom>
            <a:solidFill>
              <a:srgbClr val="000000"/>
            </a:solidFill>
            <a:ln w="1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31DC31BB-5769-2DE6-4DCD-1CBC182399DB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5442689" y="3376767"/>
              <a:ext cx="49240" cy="114850"/>
            </a:xfrm>
            <a:custGeom>
              <a:avLst/>
              <a:gdLst>
                <a:gd name="connsiteX0" fmla="*/ 49472 w 49240"/>
                <a:gd name="connsiteY0" fmla="*/ 75 h 114850"/>
                <a:gd name="connsiteX1" fmla="*/ 43380 w 49240"/>
                <a:gd name="connsiteY1" fmla="*/ 75 h 114850"/>
                <a:gd name="connsiteX2" fmla="*/ 232 w 49240"/>
                <a:gd name="connsiteY2" fmla="*/ 114925 h 114850"/>
                <a:gd name="connsiteX3" fmla="*/ 6574 w 49240"/>
                <a:gd name="connsiteY3" fmla="*/ 114925 h 114850"/>
                <a:gd name="connsiteX4" fmla="*/ 49472 w 49240"/>
                <a:gd name="connsiteY4" fmla="*/ 75 h 11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40" h="114850">
                  <a:moveTo>
                    <a:pt x="49472" y="75"/>
                  </a:moveTo>
                  <a:lnTo>
                    <a:pt x="43380" y="75"/>
                  </a:lnTo>
                  <a:lnTo>
                    <a:pt x="232" y="114925"/>
                  </a:lnTo>
                  <a:lnTo>
                    <a:pt x="6574" y="114925"/>
                  </a:lnTo>
                  <a:lnTo>
                    <a:pt x="49472" y="75"/>
                  </a:lnTo>
                  <a:close/>
                </a:path>
              </a:pathLst>
            </a:custGeom>
            <a:solidFill>
              <a:srgbClr val="000000"/>
            </a:solidFill>
            <a:ln w="1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BBD8B409-18EE-A756-AA54-64B164FC73F3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5505855" y="3381948"/>
              <a:ext cx="117753" cy="83269"/>
            </a:xfrm>
            <a:custGeom>
              <a:avLst/>
              <a:gdLst>
                <a:gd name="connsiteX0" fmla="*/ 117991 w 117753"/>
                <a:gd name="connsiteY0" fmla="*/ 75 h 83269"/>
                <a:gd name="connsiteX1" fmla="*/ 96852 w 117753"/>
                <a:gd name="connsiteY1" fmla="*/ 75 h 83269"/>
                <a:gd name="connsiteX2" fmla="*/ 51964 w 117753"/>
                <a:gd name="connsiteY2" fmla="*/ 64717 h 83269"/>
                <a:gd name="connsiteX3" fmla="*/ 44752 w 117753"/>
                <a:gd name="connsiteY3" fmla="*/ 75 h 83269"/>
                <a:gd name="connsiteX4" fmla="*/ 20754 w 117753"/>
                <a:gd name="connsiteY4" fmla="*/ 75 h 83269"/>
                <a:gd name="connsiteX5" fmla="*/ 20381 w 117753"/>
                <a:gd name="connsiteY5" fmla="*/ 2172 h 83269"/>
                <a:gd name="connsiteX6" fmla="*/ 29831 w 117753"/>
                <a:gd name="connsiteY6" fmla="*/ 8093 h 83269"/>
                <a:gd name="connsiteX7" fmla="*/ 28090 w 117753"/>
                <a:gd name="connsiteY7" fmla="*/ 16359 h 83269"/>
                <a:gd name="connsiteX8" fmla="*/ 13418 w 117753"/>
                <a:gd name="connsiteY8" fmla="*/ 68664 h 83269"/>
                <a:gd name="connsiteX9" fmla="*/ 610 w 117753"/>
                <a:gd name="connsiteY9" fmla="*/ 81247 h 83269"/>
                <a:gd name="connsiteX10" fmla="*/ 237 w 117753"/>
                <a:gd name="connsiteY10" fmla="*/ 83344 h 83269"/>
                <a:gd name="connsiteX11" fmla="*/ 26971 w 117753"/>
                <a:gd name="connsiteY11" fmla="*/ 83344 h 83269"/>
                <a:gd name="connsiteX12" fmla="*/ 27344 w 117753"/>
                <a:gd name="connsiteY12" fmla="*/ 81247 h 83269"/>
                <a:gd name="connsiteX13" fmla="*/ 17894 w 117753"/>
                <a:gd name="connsiteY13" fmla="*/ 75326 h 83269"/>
                <a:gd name="connsiteX14" fmla="*/ 19510 w 117753"/>
                <a:gd name="connsiteY14" fmla="*/ 67431 h 83269"/>
                <a:gd name="connsiteX15" fmla="*/ 34432 w 117753"/>
                <a:gd name="connsiteY15" fmla="*/ 14878 h 83269"/>
                <a:gd name="connsiteX16" fmla="*/ 42390 w 117753"/>
                <a:gd name="connsiteY16" fmla="*/ 83344 h 83269"/>
                <a:gd name="connsiteX17" fmla="*/ 44752 w 117753"/>
                <a:gd name="connsiteY17" fmla="*/ 83344 h 83269"/>
                <a:gd name="connsiteX18" fmla="*/ 91879 w 117753"/>
                <a:gd name="connsiteY18" fmla="*/ 15248 h 83269"/>
                <a:gd name="connsiteX19" fmla="*/ 77704 w 117753"/>
                <a:gd name="connsiteY19" fmla="*/ 68788 h 83269"/>
                <a:gd name="connsiteX20" fmla="*/ 62285 w 117753"/>
                <a:gd name="connsiteY20" fmla="*/ 81247 h 83269"/>
                <a:gd name="connsiteX21" fmla="*/ 61912 w 117753"/>
                <a:gd name="connsiteY21" fmla="*/ 83344 h 83269"/>
                <a:gd name="connsiteX22" fmla="*/ 98593 w 117753"/>
                <a:gd name="connsiteY22" fmla="*/ 83344 h 83269"/>
                <a:gd name="connsiteX23" fmla="*/ 98966 w 117753"/>
                <a:gd name="connsiteY23" fmla="*/ 81247 h 83269"/>
                <a:gd name="connsiteX24" fmla="*/ 89516 w 117753"/>
                <a:gd name="connsiteY24" fmla="*/ 75202 h 83269"/>
                <a:gd name="connsiteX25" fmla="*/ 90511 w 117753"/>
                <a:gd name="connsiteY25" fmla="*/ 69034 h 83269"/>
                <a:gd name="connsiteX26" fmla="*/ 105681 w 117753"/>
                <a:gd name="connsiteY26" fmla="*/ 14508 h 83269"/>
                <a:gd name="connsiteX27" fmla="*/ 117618 w 117753"/>
                <a:gd name="connsiteY27" fmla="*/ 2172 h 83269"/>
                <a:gd name="connsiteX28" fmla="*/ 117991 w 117753"/>
                <a:gd name="connsiteY28" fmla="*/ 75 h 8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753" h="83269">
                  <a:moveTo>
                    <a:pt x="117991" y="75"/>
                  </a:moveTo>
                  <a:lnTo>
                    <a:pt x="96852" y="75"/>
                  </a:lnTo>
                  <a:lnTo>
                    <a:pt x="51964" y="64717"/>
                  </a:lnTo>
                  <a:lnTo>
                    <a:pt x="44752" y="75"/>
                  </a:lnTo>
                  <a:lnTo>
                    <a:pt x="20754" y="75"/>
                  </a:lnTo>
                  <a:lnTo>
                    <a:pt x="20381" y="2172"/>
                  </a:lnTo>
                  <a:cubicBezTo>
                    <a:pt x="24484" y="2419"/>
                    <a:pt x="29831" y="2542"/>
                    <a:pt x="29831" y="8093"/>
                  </a:cubicBezTo>
                  <a:cubicBezTo>
                    <a:pt x="29831" y="9820"/>
                    <a:pt x="29334" y="11794"/>
                    <a:pt x="28090" y="16359"/>
                  </a:cubicBezTo>
                  <a:lnTo>
                    <a:pt x="13418" y="68664"/>
                  </a:lnTo>
                  <a:cubicBezTo>
                    <a:pt x="9936" y="81371"/>
                    <a:pt x="5708" y="81247"/>
                    <a:pt x="610" y="81247"/>
                  </a:cubicBezTo>
                  <a:lnTo>
                    <a:pt x="237" y="83344"/>
                  </a:lnTo>
                  <a:lnTo>
                    <a:pt x="26971" y="83344"/>
                  </a:lnTo>
                  <a:lnTo>
                    <a:pt x="27344" y="81247"/>
                  </a:lnTo>
                  <a:cubicBezTo>
                    <a:pt x="23863" y="81124"/>
                    <a:pt x="17894" y="80877"/>
                    <a:pt x="17894" y="75326"/>
                  </a:cubicBezTo>
                  <a:cubicBezTo>
                    <a:pt x="17894" y="74092"/>
                    <a:pt x="18267" y="71748"/>
                    <a:pt x="19510" y="67431"/>
                  </a:cubicBezTo>
                  <a:lnTo>
                    <a:pt x="34432" y="14878"/>
                  </a:lnTo>
                  <a:lnTo>
                    <a:pt x="42390" y="83344"/>
                  </a:lnTo>
                  <a:lnTo>
                    <a:pt x="44752" y="83344"/>
                  </a:lnTo>
                  <a:lnTo>
                    <a:pt x="91879" y="15248"/>
                  </a:lnTo>
                  <a:lnTo>
                    <a:pt x="77704" y="68788"/>
                  </a:lnTo>
                  <a:cubicBezTo>
                    <a:pt x="74844" y="79397"/>
                    <a:pt x="71984" y="80877"/>
                    <a:pt x="62285" y="81247"/>
                  </a:cubicBezTo>
                  <a:lnTo>
                    <a:pt x="61912" y="83344"/>
                  </a:lnTo>
                  <a:lnTo>
                    <a:pt x="98593" y="83344"/>
                  </a:lnTo>
                  <a:lnTo>
                    <a:pt x="98966" y="81247"/>
                  </a:lnTo>
                  <a:cubicBezTo>
                    <a:pt x="94241" y="81247"/>
                    <a:pt x="89516" y="81371"/>
                    <a:pt x="89516" y="75202"/>
                  </a:cubicBezTo>
                  <a:cubicBezTo>
                    <a:pt x="89516" y="73599"/>
                    <a:pt x="89765" y="71625"/>
                    <a:pt x="90511" y="69034"/>
                  </a:cubicBezTo>
                  <a:lnTo>
                    <a:pt x="105681" y="14508"/>
                  </a:lnTo>
                  <a:cubicBezTo>
                    <a:pt x="108168" y="5626"/>
                    <a:pt x="111898" y="2172"/>
                    <a:pt x="117618" y="2172"/>
                  </a:cubicBezTo>
                  <a:lnTo>
                    <a:pt x="117991" y="75"/>
                  </a:lnTo>
                  <a:close/>
                </a:path>
              </a:pathLst>
            </a:custGeom>
            <a:solidFill>
              <a:srgbClr val="000000"/>
            </a:solidFill>
            <a:ln w="1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70" name="그룹 269" descr="\documentclass{article}&#10;\usepackage{amsmath}&#10;\usepackage{newtxtext}&#10;\usepackage{physics}&#10;\usepackage{tensor}&#10;\usepackage[subscriptcorrection,mtpcal,nofontinfo]{mtpro2}&#10;\pagestyle{empty}&#10;\begin{document}&#10;&#10;\begin{equation*}&#10;S/m^2&#10;\end{equation*}&#10;&#10;&#10;\end{document}" title="IguanaTex Vector Display">
            <a:extLst>
              <a:ext uri="{FF2B5EF4-FFF2-40B4-BE49-F238E27FC236}">
                <a16:creationId xmlns:a16="http://schemas.microsoft.com/office/drawing/2014/main" id="{3FF9670A-CE00-130C-51B2-11AD499FA24C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657301" y="2388631"/>
            <a:ext cx="296980" cy="141913"/>
            <a:chOff x="5357900" y="3396286"/>
            <a:chExt cx="296980" cy="141913"/>
          </a:xfrm>
        </p:grpSpPr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14AB8FA9-B50D-38FC-5F73-D7733944BD1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5357900" y="3421221"/>
              <a:ext cx="67944" cy="91227"/>
            </a:xfrm>
            <a:custGeom>
              <a:avLst/>
              <a:gdLst>
                <a:gd name="connsiteX0" fmla="*/ 68165 w 67944"/>
                <a:gd name="connsiteY0" fmla="*/ 75 h 91227"/>
                <a:gd name="connsiteX1" fmla="*/ 65508 w 67944"/>
                <a:gd name="connsiteY1" fmla="*/ 75 h 91227"/>
                <a:gd name="connsiteX2" fmla="*/ 59435 w 67944"/>
                <a:gd name="connsiteY2" fmla="*/ 4474 h 91227"/>
                <a:gd name="connsiteX3" fmla="*/ 40330 w 67944"/>
                <a:gd name="connsiteY3" fmla="*/ 75 h 91227"/>
                <a:gd name="connsiteX4" fmla="*/ 15784 w 67944"/>
                <a:gd name="connsiteY4" fmla="*/ 22332 h 91227"/>
                <a:gd name="connsiteX5" fmla="*/ 45391 w 67944"/>
                <a:gd name="connsiteY5" fmla="*/ 69563 h 91227"/>
                <a:gd name="connsiteX6" fmla="*/ 27804 w 67944"/>
                <a:gd name="connsiteY6" fmla="*/ 86773 h 91227"/>
                <a:gd name="connsiteX7" fmla="*/ 7813 w 67944"/>
                <a:gd name="connsiteY7" fmla="*/ 64905 h 91227"/>
                <a:gd name="connsiteX8" fmla="*/ 8192 w 67944"/>
                <a:gd name="connsiteY8" fmla="*/ 60117 h 91227"/>
                <a:gd name="connsiteX9" fmla="*/ 5662 w 67944"/>
                <a:gd name="connsiteY9" fmla="*/ 60117 h 91227"/>
                <a:gd name="connsiteX10" fmla="*/ 221 w 67944"/>
                <a:gd name="connsiteY10" fmla="*/ 91044 h 91227"/>
                <a:gd name="connsiteX11" fmla="*/ 2499 w 67944"/>
                <a:gd name="connsiteY11" fmla="*/ 91044 h 91227"/>
                <a:gd name="connsiteX12" fmla="*/ 8445 w 67944"/>
                <a:gd name="connsiteY12" fmla="*/ 85997 h 91227"/>
                <a:gd name="connsiteX13" fmla="*/ 29828 w 67944"/>
                <a:gd name="connsiteY13" fmla="*/ 91303 h 91227"/>
                <a:gd name="connsiteX14" fmla="*/ 57411 w 67944"/>
                <a:gd name="connsiteY14" fmla="*/ 65552 h 91227"/>
                <a:gd name="connsiteX15" fmla="*/ 27298 w 67944"/>
                <a:gd name="connsiteY15" fmla="*/ 17932 h 91227"/>
                <a:gd name="connsiteX16" fmla="*/ 41848 w 67944"/>
                <a:gd name="connsiteY16" fmla="*/ 4604 h 91227"/>
                <a:gd name="connsiteX17" fmla="*/ 60321 w 67944"/>
                <a:gd name="connsiteY17" fmla="*/ 22332 h 91227"/>
                <a:gd name="connsiteX18" fmla="*/ 60068 w 67944"/>
                <a:gd name="connsiteY18" fmla="*/ 27637 h 91227"/>
                <a:gd name="connsiteX19" fmla="*/ 62472 w 67944"/>
                <a:gd name="connsiteY19" fmla="*/ 27637 h 91227"/>
                <a:gd name="connsiteX20" fmla="*/ 68165 w 67944"/>
                <a:gd name="connsiteY20" fmla="*/ 75 h 9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944" h="91227">
                  <a:moveTo>
                    <a:pt x="68165" y="75"/>
                  </a:moveTo>
                  <a:lnTo>
                    <a:pt x="65508" y="75"/>
                  </a:lnTo>
                  <a:cubicBezTo>
                    <a:pt x="63990" y="3051"/>
                    <a:pt x="62219" y="4474"/>
                    <a:pt x="59435" y="4474"/>
                  </a:cubicBezTo>
                  <a:cubicBezTo>
                    <a:pt x="55386" y="4474"/>
                    <a:pt x="50072" y="75"/>
                    <a:pt x="40330" y="75"/>
                  </a:cubicBezTo>
                  <a:cubicBezTo>
                    <a:pt x="27677" y="75"/>
                    <a:pt x="15784" y="8356"/>
                    <a:pt x="15784" y="22332"/>
                  </a:cubicBezTo>
                  <a:cubicBezTo>
                    <a:pt x="15784" y="42130"/>
                    <a:pt x="45391" y="51576"/>
                    <a:pt x="45391" y="69563"/>
                  </a:cubicBezTo>
                  <a:cubicBezTo>
                    <a:pt x="45391" y="77715"/>
                    <a:pt x="39065" y="86773"/>
                    <a:pt x="27804" y="86773"/>
                  </a:cubicBezTo>
                  <a:cubicBezTo>
                    <a:pt x="18061" y="86773"/>
                    <a:pt x="7813" y="78880"/>
                    <a:pt x="7813" y="64905"/>
                  </a:cubicBezTo>
                  <a:cubicBezTo>
                    <a:pt x="7813" y="62834"/>
                    <a:pt x="7939" y="61411"/>
                    <a:pt x="8192" y="60117"/>
                  </a:cubicBezTo>
                  <a:lnTo>
                    <a:pt x="5662" y="60117"/>
                  </a:lnTo>
                  <a:lnTo>
                    <a:pt x="221" y="91044"/>
                  </a:lnTo>
                  <a:lnTo>
                    <a:pt x="2499" y="91044"/>
                  </a:lnTo>
                  <a:cubicBezTo>
                    <a:pt x="3637" y="88456"/>
                    <a:pt x="5156" y="85997"/>
                    <a:pt x="8445" y="85997"/>
                  </a:cubicBezTo>
                  <a:cubicBezTo>
                    <a:pt x="12241" y="85997"/>
                    <a:pt x="20086" y="91303"/>
                    <a:pt x="29828" y="91303"/>
                  </a:cubicBezTo>
                  <a:cubicBezTo>
                    <a:pt x="48174" y="91303"/>
                    <a:pt x="57411" y="77845"/>
                    <a:pt x="57411" y="65552"/>
                  </a:cubicBezTo>
                  <a:cubicBezTo>
                    <a:pt x="57411" y="44330"/>
                    <a:pt x="27298" y="34107"/>
                    <a:pt x="27298" y="17932"/>
                  </a:cubicBezTo>
                  <a:cubicBezTo>
                    <a:pt x="27298" y="9909"/>
                    <a:pt x="33497" y="4604"/>
                    <a:pt x="41848" y="4604"/>
                  </a:cubicBezTo>
                  <a:cubicBezTo>
                    <a:pt x="52223" y="4604"/>
                    <a:pt x="60068" y="11721"/>
                    <a:pt x="60321" y="22332"/>
                  </a:cubicBezTo>
                  <a:cubicBezTo>
                    <a:pt x="60447" y="24402"/>
                    <a:pt x="60321" y="25955"/>
                    <a:pt x="60068" y="27637"/>
                  </a:cubicBezTo>
                  <a:lnTo>
                    <a:pt x="62472" y="27637"/>
                  </a:lnTo>
                  <a:lnTo>
                    <a:pt x="68165" y="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F3F88B58-2DBF-B25B-5523-F7737F5281E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5440015" y="3417727"/>
              <a:ext cx="50104" cy="120472"/>
            </a:xfrm>
            <a:custGeom>
              <a:avLst/>
              <a:gdLst>
                <a:gd name="connsiteX0" fmla="*/ 50332 w 50104"/>
                <a:gd name="connsiteY0" fmla="*/ 75 h 120472"/>
                <a:gd name="connsiteX1" fmla="*/ 44132 w 50104"/>
                <a:gd name="connsiteY1" fmla="*/ 75 h 120472"/>
                <a:gd name="connsiteX2" fmla="*/ 228 w 50104"/>
                <a:gd name="connsiteY2" fmla="*/ 120547 h 120472"/>
                <a:gd name="connsiteX3" fmla="*/ 6681 w 50104"/>
                <a:gd name="connsiteY3" fmla="*/ 120547 h 120472"/>
                <a:gd name="connsiteX4" fmla="*/ 50332 w 50104"/>
                <a:gd name="connsiteY4" fmla="*/ 75 h 1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04" h="120472">
                  <a:moveTo>
                    <a:pt x="50332" y="75"/>
                  </a:moveTo>
                  <a:lnTo>
                    <a:pt x="44132" y="75"/>
                  </a:lnTo>
                  <a:lnTo>
                    <a:pt x="228" y="120547"/>
                  </a:lnTo>
                  <a:lnTo>
                    <a:pt x="6681" y="120547"/>
                  </a:lnTo>
                  <a:lnTo>
                    <a:pt x="50332" y="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870A2161-709D-971A-6347-4F172ACA01F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5506694" y="3451372"/>
              <a:ext cx="90086" cy="60689"/>
            </a:xfrm>
            <a:custGeom>
              <a:avLst/>
              <a:gdLst>
                <a:gd name="connsiteX0" fmla="*/ 90320 w 90086"/>
                <a:gd name="connsiteY0" fmla="*/ 46012 h 60689"/>
                <a:gd name="connsiteX1" fmla="*/ 88548 w 90086"/>
                <a:gd name="connsiteY1" fmla="*/ 44459 h 60689"/>
                <a:gd name="connsiteX2" fmla="*/ 78679 w 90086"/>
                <a:gd name="connsiteY2" fmla="*/ 54164 h 60689"/>
                <a:gd name="connsiteX3" fmla="*/ 77034 w 90086"/>
                <a:gd name="connsiteY3" fmla="*/ 51965 h 60689"/>
                <a:gd name="connsiteX4" fmla="*/ 78679 w 90086"/>
                <a:gd name="connsiteY4" fmla="*/ 44977 h 60689"/>
                <a:gd name="connsiteX5" fmla="*/ 86271 w 90086"/>
                <a:gd name="connsiteY5" fmla="*/ 16250 h 60689"/>
                <a:gd name="connsiteX6" fmla="*/ 87536 w 90086"/>
                <a:gd name="connsiteY6" fmla="*/ 8874 h 60689"/>
                <a:gd name="connsiteX7" fmla="*/ 80451 w 90086"/>
                <a:gd name="connsiteY7" fmla="*/ 75 h 60689"/>
                <a:gd name="connsiteX8" fmla="*/ 50211 w 90086"/>
                <a:gd name="connsiteY8" fmla="*/ 28931 h 60689"/>
                <a:gd name="connsiteX9" fmla="*/ 54893 w 90086"/>
                <a:gd name="connsiteY9" fmla="*/ 8745 h 60689"/>
                <a:gd name="connsiteX10" fmla="*/ 47554 w 90086"/>
                <a:gd name="connsiteY10" fmla="*/ 75 h 60689"/>
                <a:gd name="connsiteX11" fmla="*/ 18327 w 90086"/>
                <a:gd name="connsiteY11" fmla="*/ 28931 h 60689"/>
                <a:gd name="connsiteX12" fmla="*/ 25918 w 90086"/>
                <a:gd name="connsiteY12" fmla="*/ 75 h 60689"/>
                <a:gd name="connsiteX13" fmla="*/ 4915 w 90086"/>
                <a:gd name="connsiteY13" fmla="*/ 3827 h 60689"/>
                <a:gd name="connsiteX14" fmla="*/ 4915 w 90086"/>
                <a:gd name="connsiteY14" fmla="*/ 5898 h 60689"/>
                <a:gd name="connsiteX15" fmla="*/ 13266 w 90086"/>
                <a:gd name="connsiteY15" fmla="*/ 10686 h 60689"/>
                <a:gd name="connsiteX16" fmla="*/ 10988 w 90086"/>
                <a:gd name="connsiteY16" fmla="*/ 21297 h 60689"/>
                <a:gd name="connsiteX17" fmla="*/ 233 w 90086"/>
                <a:gd name="connsiteY17" fmla="*/ 59211 h 60689"/>
                <a:gd name="connsiteX18" fmla="*/ 9849 w 90086"/>
                <a:gd name="connsiteY18" fmla="*/ 59211 h 60689"/>
                <a:gd name="connsiteX19" fmla="*/ 12127 w 90086"/>
                <a:gd name="connsiteY19" fmla="*/ 50541 h 60689"/>
                <a:gd name="connsiteX20" fmla="*/ 41987 w 90086"/>
                <a:gd name="connsiteY20" fmla="*/ 7321 h 60689"/>
                <a:gd name="connsiteX21" fmla="*/ 45150 w 90086"/>
                <a:gd name="connsiteY21" fmla="*/ 10944 h 60689"/>
                <a:gd name="connsiteX22" fmla="*/ 42746 w 90086"/>
                <a:gd name="connsiteY22" fmla="*/ 22720 h 60689"/>
                <a:gd name="connsiteX23" fmla="*/ 32877 w 90086"/>
                <a:gd name="connsiteY23" fmla="*/ 59211 h 60689"/>
                <a:gd name="connsiteX24" fmla="*/ 42366 w 90086"/>
                <a:gd name="connsiteY24" fmla="*/ 59211 h 60689"/>
                <a:gd name="connsiteX25" fmla="*/ 44644 w 90086"/>
                <a:gd name="connsiteY25" fmla="*/ 50541 h 60689"/>
                <a:gd name="connsiteX26" fmla="*/ 74504 w 90086"/>
                <a:gd name="connsiteY26" fmla="*/ 7321 h 60689"/>
                <a:gd name="connsiteX27" fmla="*/ 77541 w 90086"/>
                <a:gd name="connsiteY27" fmla="*/ 10686 h 60689"/>
                <a:gd name="connsiteX28" fmla="*/ 75010 w 90086"/>
                <a:gd name="connsiteY28" fmla="*/ 22720 h 60689"/>
                <a:gd name="connsiteX29" fmla="*/ 69823 w 90086"/>
                <a:gd name="connsiteY29" fmla="*/ 42130 h 60689"/>
                <a:gd name="connsiteX30" fmla="*/ 67419 w 90086"/>
                <a:gd name="connsiteY30" fmla="*/ 54682 h 60689"/>
                <a:gd name="connsiteX31" fmla="*/ 72227 w 90086"/>
                <a:gd name="connsiteY31" fmla="*/ 60764 h 60689"/>
                <a:gd name="connsiteX32" fmla="*/ 90320 w 90086"/>
                <a:gd name="connsiteY32" fmla="*/ 46012 h 6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086" h="60689">
                  <a:moveTo>
                    <a:pt x="90320" y="46012"/>
                  </a:moveTo>
                  <a:lnTo>
                    <a:pt x="88548" y="44459"/>
                  </a:lnTo>
                  <a:cubicBezTo>
                    <a:pt x="86018" y="47953"/>
                    <a:pt x="81336" y="54164"/>
                    <a:pt x="78679" y="54164"/>
                  </a:cubicBezTo>
                  <a:cubicBezTo>
                    <a:pt x="77667" y="54164"/>
                    <a:pt x="77034" y="53647"/>
                    <a:pt x="77034" y="51965"/>
                  </a:cubicBezTo>
                  <a:cubicBezTo>
                    <a:pt x="77034" y="50671"/>
                    <a:pt x="78047" y="47565"/>
                    <a:pt x="78679" y="44977"/>
                  </a:cubicBezTo>
                  <a:cubicBezTo>
                    <a:pt x="78679" y="44977"/>
                    <a:pt x="86144" y="16897"/>
                    <a:pt x="86271" y="16250"/>
                  </a:cubicBezTo>
                  <a:cubicBezTo>
                    <a:pt x="87030" y="13532"/>
                    <a:pt x="87536" y="10815"/>
                    <a:pt x="87536" y="8874"/>
                  </a:cubicBezTo>
                  <a:cubicBezTo>
                    <a:pt x="87536" y="2404"/>
                    <a:pt x="83487" y="75"/>
                    <a:pt x="80451" y="75"/>
                  </a:cubicBezTo>
                  <a:cubicBezTo>
                    <a:pt x="70076" y="75"/>
                    <a:pt x="58435" y="14050"/>
                    <a:pt x="50211" y="28931"/>
                  </a:cubicBezTo>
                  <a:cubicBezTo>
                    <a:pt x="50211" y="28931"/>
                    <a:pt x="54893" y="13791"/>
                    <a:pt x="54893" y="8745"/>
                  </a:cubicBezTo>
                  <a:cubicBezTo>
                    <a:pt x="54893" y="5251"/>
                    <a:pt x="53501" y="75"/>
                    <a:pt x="47554" y="75"/>
                  </a:cubicBezTo>
                  <a:cubicBezTo>
                    <a:pt x="35914" y="75"/>
                    <a:pt x="21490" y="23108"/>
                    <a:pt x="18327" y="28931"/>
                  </a:cubicBezTo>
                  <a:lnTo>
                    <a:pt x="25918" y="75"/>
                  </a:lnTo>
                  <a:cubicBezTo>
                    <a:pt x="25918" y="75"/>
                    <a:pt x="8584" y="3439"/>
                    <a:pt x="4915" y="3827"/>
                  </a:cubicBezTo>
                  <a:lnTo>
                    <a:pt x="4915" y="5898"/>
                  </a:lnTo>
                  <a:cubicBezTo>
                    <a:pt x="9596" y="5898"/>
                    <a:pt x="13266" y="5510"/>
                    <a:pt x="13266" y="10686"/>
                  </a:cubicBezTo>
                  <a:cubicBezTo>
                    <a:pt x="13266" y="13144"/>
                    <a:pt x="12127" y="17285"/>
                    <a:pt x="10988" y="21297"/>
                  </a:cubicBezTo>
                  <a:cubicBezTo>
                    <a:pt x="10988" y="21297"/>
                    <a:pt x="993" y="55847"/>
                    <a:pt x="233" y="59211"/>
                  </a:cubicBezTo>
                  <a:lnTo>
                    <a:pt x="9849" y="59211"/>
                  </a:lnTo>
                  <a:lnTo>
                    <a:pt x="12127" y="50541"/>
                  </a:lnTo>
                  <a:cubicBezTo>
                    <a:pt x="19465" y="22720"/>
                    <a:pt x="37052" y="7321"/>
                    <a:pt x="41987" y="7321"/>
                  </a:cubicBezTo>
                  <a:cubicBezTo>
                    <a:pt x="43885" y="7321"/>
                    <a:pt x="45150" y="7968"/>
                    <a:pt x="45150" y="10944"/>
                  </a:cubicBezTo>
                  <a:cubicBezTo>
                    <a:pt x="45150" y="13015"/>
                    <a:pt x="43758" y="18967"/>
                    <a:pt x="42746" y="22720"/>
                  </a:cubicBezTo>
                  <a:cubicBezTo>
                    <a:pt x="42746" y="22720"/>
                    <a:pt x="34016" y="54811"/>
                    <a:pt x="32877" y="59211"/>
                  </a:cubicBezTo>
                  <a:lnTo>
                    <a:pt x="42366" y="59211"/>
                  </a:lnTo>
                  <a:lnTo>
                    <a:pt x="44644" y="50541"/>
                  </a:lnTo>
                  <a:cubicBezTo>
                    <a:pt x="52235" y="21555"/>
                    <a:pt x="69569" y="7321"/>
                    <a:pt x="74504" y="7321"/>
                  </a:cubicBezTo>
                  <a:cubicBezTo>
                    <a:pt x="76402" y="7321"/>
                    <a:pt x="77541" y="8615"/>
                    <a:pt x="77541" y="10686"/>
                  </a:cubicBezTo>
                  <a:cubicBezTo>
                    <a:pt x="77541" y="12109"/>
                    <a:pt x="76275" y="18061"/>
                    <a:pt x="75010" y="22720"/>
                  </a:cubicBezTo>
                  <a:lnTo>
                    <a:pt x="69823" y="42130"/>
                  </a:lnTo>
                  <a:cubicBezTo>
                    <a:pt x="68557" y="46918"/>
                    <a:pt x="67419" y="52741"/>
                    <a:pt x="67419" y="54682"/>
                  </a:cubicBezTo>
                  <a:cubicBezTo>
                    <a:pt x="67419" y="58046"/>
                    <a:pt x="69190" y="60764"/>
                    <a:pt x="72227" y="60764"/>
                  </a:cubicBezTo>
                  <a:cubicBezTo>
                    <a:pt x="78553" y="60764"/>
                    <a:pt x="85259" y="53259"/>
                    <a:pt x="90320" y="460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A0617009-EDA2-C0B9-DE97-9904D1CCDDB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5609977" y="3396286"/>
              <a:ext cx="44903" cy="60779"/>
            </a:xfrm>
            <a:custGeom>
              <a:avLst/>
              <a:gdLst>
                <a:gd name="connsiteX0" fmla="*/ 45145 w 44903"/>
                <a:gd name="connsiteY0" fmla="*/ 48350 h 60779"/>
                <a:gd name="connsiteX1" fmla="*/ 42400 w 44903"/>
                <a:gd name="connsiteY1" fmla="*/ 47897 h 60779"/>
                <a:gd name="connsiteX2" fmla="*/ 32657 w 44903"/>
                <a:gd name="connsiteY2" fmla="*/ 53242 h 60779"/>
                <a:gd name="connsiteX3" fmla="*/ 11755 w 44903"/>
                <a:gd name="connsiteY3" fmla="*/ 53242 h 60779"/>
                <a:gd name="connsiteX4" fmla="*/ 40274 w 44903"/>
                <a:gd name="connsiteY4" fmla="*/ 16285 h 60779"/>
                <a:gd name="connsiteX5" fmla="*/ 21586 w 44903"/>
                <a:gd name="connsiteY5" fmla="*/ 71 h 60779"/>
                <a:gd name="connsiteX6" fmla="*/ 1127 w 44903"/>
                <a:gd name="connsiteY6" fmla="*/ 18006 h 60779"/>
                <a:gd name="connsiteX7" fmla="*/ 4316 w 44903"/>
                <a:gd name="connsiteY7" fmla="*/ 18006 h 60779"/>
                <a:gd name="connsiteX8" fmla="*/ 18044 w 44903"/>
                <a:gd name="connsiteY8" fmla="*/ 7861 h 60779"/>
                <a:gd name="connsiteX9" fmla="*/ 30709 w 44903"/>
                <a:gd name="connsiteY9" fmla="*/ 19908 h 60779"/>
                <a:gd name="connsiteX10" fmla="*/ 241 w 44903"/>
                <a:gd name="connsiteY10" fmla="*/ 58586 h 60779"/>
                <a:gd name="connsiteX11" fmla="*/ 241 w 44903"/>
                <a:gd name="connsiteY11" fmla="*/ 60850 h 60779"/>
                <a:gd name="connsiteX12" fmla="*/ 39477 w 44903"/>
                <a:gd name="connsiteY12" fmla="*/ 60850 h 60779"/>
                <a:gd name="connsiteX13" fmla="*/ 45145 w 44903"/>
                <a:gd name="connsiteY13" fmla="*/ 48350 h 6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03" h="60779">
                  <a:moveTo>
                    <a:pt x="45145" y="48350"/>
                  </a:moveTo>
                  <a:lnTo>
                    <a:pt x="42400" y="47897"/>
                  </a:lnTo>
                  <a:cubicBezTo>
                    <a:pt x="39388" y="52426"/>
                    <a:pt x="37174" y="53242"/>
                    <a:pt x="32657" y="53242"/>
                  </a:cubicBezTo>
                  <a:lnTo>
                    <a:pt x="11755" y="53242"/>
                  </a:lnTo>
                  <a:cubicBezTo>
                    <a:pt x="26812" y="40560"/>
                    <a:pt x="40274" y="28966"/>
                    <a:pt x="40274" y="16285"/>
                  </a:cubicBezTo>
                  <a:cubicBezTo>
                    <a:pt x="40274" y="6774"/>
                    <a:pt x="31417" y="71"/>
                    <a:pt x="21586" y="71"/>
                  </a:cubicBezTo>
                  <a:cubicBezTo>
                    <a:pt x="11932" y="71"/>
                    <a:pt x="4227" y="4781"/>
                    <a:pt x="1127" y="18006"/>
                  </a:cubicBezTo>
                  <a:lnTo>
                    <a:pt x="4316" y="18006"/>
                  </a:lnTo>
                  <a:cubicBezTo>
                    <a:pt x="7150" y="12842"/>
                    <a:pt x="10781" y="7861"/>
                    <a:pt x="18044" y="7861"/>
                  </a:cubicBezTo>
                  <a:cubicBezTo>
                    <a:pt x="26103" y="7861"/>
                    <a:pt x="30709" y="13386"/>
                    <a:pt x="30709" y="19908"/>
                  </a:cubicBezTo>
                  <a:cubicBezTo>
                    <a:pt x="30709" y="29328"/>
                    <a:pt x="19461" y="43278"/>
                    <a:pt x="241" y="58586"/>
                  </a:cubicBezTo>
                  <a:lnTo>
                    <a:pt x="241" y="60850"/>
                  </a:lnTo>
                  <a:lnTo>
                    <a:pt x="39477" y="60850"/>
                  </a:lnTo>
                  <a:lnTo>
                    <a:pt x="45145" y="48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0" name="그룹 319" descr="\documentclass{article}&#10;\usepackage{amsmath}&#10;\usepackage{newtxtext}&#10;\usepackage{physics}&#10;\usepackage{tensor}&#10;\usepackage[subscriptcorrection,mtpcal,nofontinfo]{mtpro2}&#10;\pagestyle{empty}&#10;\begin{document}&#10;&#10;$m$ is ADM mass of individual hole.&#10;&#10;&#10;\end{document}" title="IguanaTex Vector Display">
            <a:extLst>
              <a:ext uri="{FF2B5EF4-FFF2-40B4-BE49-F238E27FC236}">
                <a16:creationId xmlns:a16="http://schemas.microsoft.com/office/drawing/2014/main" id="{BAFCD83C-56FB-F18A-BE5E-3CB03C406414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155700" y="4673600"/>
            <a:ext cx="1781520" cy="84720"/>
            <a:chOff x="2126347" y="5365533"/>
            <a:chExt cx="1781520" cy="84720"/>
          </a:xfrm>
        </p:grpSpPr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0B8D67C6-7510-6A19-60E7-B2FAA9E5B2B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126347" y="5392795"/>
              <a:ext cx="90086" cy="57221"/>
            </a:xfrm>
            <a:custGeom>
              <a:avLst/>
              <a:gdLst>
                <a:gd name="connsiteX0" fmla="*/ 90163 w 90086"/>
                <a:gd name="connsiteY0" fmla="*/ 43375 h 57221"/>
                <a:gd name="connsiteX1" fmla="*/ 88392 w 90086"/>
                <a:gd name="connsiteY1" fmla="*/ 41911 h 57221"/>
                <a:gd name="connsiteX2" fmla="*/ 78523 w 90086"/>
                <a:gd name="connsiteY2" fmla="*/ 51062 h 57221"/>
                <a:gd name="connsiteX3" fmla="*/ 76878 w 90086"/>
                <a:gd name="connsiteY3" fmla="*/ 48987 h 57221"/>
                <a:gd name="connsiteX4" fmla="*/ 78523 w 90086"/>
                <a:gd name="connsiteY4" fmla="*/ 42399 h 57221"/>
                <a:gd name="connsiteX5" fmla="*/ 86114 w 90086"/>
                <a:gd name="connsiteY5" fmla="*/ 15314 h 57221"/>
                <a:gd name="connsiteX6" fmla="*/ 87379 w 90086"/>
                <a:gd name="connsiteY6" fmla="*/ 8359 h 57221"/>
                <a:gd name="connsiteX7" fmla="*/ 80294 w 90086"/>
                <a:gd name="connsiteY7" fmla="*/ 63 h 57221"/>
                <a:gd name="connsiteX8" fmla="*/ 50054 w 90086"/>
                <a:gd name="connsiteY8" fmla="*/ 27270 h 57221"/>
                <a:gd name="connsiteX9" fmla="*/ 54736 w 90086"/>
                <a:gd name="connsiteY9" fmla="*/ 8237 h 57221"/>
                <a:gd name="connsiteX10" fmla="*/ 47397 w 90086"/>
                <a:gd name="connsiteY10" fmla="*/ 63 h 57221"/>
                <a:gd name="connsiteX11" fmla="*/ 18170 w 90086"/>
                <a:gd name="connsiteY11" fmla="*/ 27270 h 57221"/>
                <a:gd name="connsiteX12" fmla="*/ 25761 w 90086"/>
                <a:gd name="connsiteY12" fmla="*/ 63 h 57221"/>
                <a:gd name="connsiteX13" fmla="*/ 4758 w 90086"/>
                <a:gd name="connsiteY13" fmla="*/ 3601 h 57221"/>
                <a:gd name="connsiteX14" fmla="*/ 4758 w 90086"/>
                <a:gd name="connsiteY14" fmla="*/ 5553 h 57221"/>
                <a:gd name="connsiteX15" fmla="*/ 13109 w 90086"/>
                <a:gd name="connsiteY15" fmla="*/ 10067 h 57221"/>
                <a:gd name="connsiteX16" fmla="*/ 10831 w 90086"/>
                <a:gd name="connsiteY16" fmla="*/ 20072 h 57221"/>
                <a:gd name="connsiteX17" fmla="*/ 77 w 90086"/>
                <a:gd name="connsiteY17" fmla="*/ 55820 h 57221"/>
                <a:gd name="connsiteX18" fmla="*/ 9693 w 90086"/>
                <a:gd name="connsiteY18" fmla="*/ 55820 h 57221"/>
                <a:gd name="connsiteX19" fmla="*/ 11970 w 90086"/>
                <a:gd name="connsiteY19" fmla="*/ 47645 h 57221"/>
                <a:gd name="connsiteX20" fmla="*/ 41830 w 90086"/>
                <a:gd name="connsiteY20" fmla="*/ 6895 h 57221"/>
                <a:gd name="connsiteX21" fmla="*/ 44993 w 90086"/>
                <a:gd name="connsiteY21" fmla="*/ 10311 h 57221"/>
                <a:gd name="connsiteX22" fmla="*/ 42589 w 90086"/>
                <a:gd name="connsiteY22" fmla="*/ 21414 h 57221"/>
                <a:gd name="connsiteX23" fmla="*/ 32720 w 90086"/>
                <a:gd name="connsiteY23" fmla="*/ 55820 h 57221"/>
                <a:gd name="connsiteX24" fmla="*/ 42210 w 90086"/>
                <a:gd name="connsiteY24" fmla="*/ 55820 h 57221"/>
                <a:gd name="connsiteX25" fmla="*/ 44487 w 90086"/>
                <a:gd name="connsiteY25" fmla="*/ 47645 h 57221"/>
                <a:gd name="connsiteX26" fmla="*/ 74347 w 90086"/>
                <a:gd name="connsiteY26" fmla="*/ 6895 h 57221"/>
                <a:gd name="connsiteX27" fmla="*/ 77384 w 90086"/>
                <a:gd name="connsiteY27" fmla="*/ 10067 h 57221"/>
                <a:gd name="connsiteX28" fmla="*/ 74853 w 90086"/>
                <a:gd name="connsiteY28" fmla="*/ 21414 h 57221"/>
                <a:gd name="connsiteX29" fmla="*/ 69666 w 90086"/>
                <a:gd name="connsiteY29" fmla="*/ 39715 h 57221"/>
                <a:gd name="connsiteX30" fmla="*/ 67262 w 90086"/>
                <a:gd name="connsiteY30" fmla="*/ 51550 h 57221"/>
                <a:gd name="connsiteX31" fmla="*/ 72070 w 90086"/>
                <a:gd name="connsiteY31" fmla="*/ 57284 h 57221"/>
                <a:gd name="connsiteX32" fmla="*/ 90163 w 90086"/>
                <a:gd name="connsiteY32" fmla="*/ 43375 h 5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086" h="57221">
                  <a:moveTo>
                    <a:pt x="90163" y="43375"/>
                  </a:moveTo>
                  <a:lnTo>
                    <a:pt x="88392" y="41911"/>
                  </a:lnTo>
                  <a:cubicBezTo>
                    <a:pt x="85861" y="45205"/>
                    <a:pt x="81180" y="51062"/>
                    <a:pt x="78523" y="51062"/>
                  </a:cubicBezTo>
                  <a:cubicBezTo>
                    <a:pt x="77510" y="51062"/>
                    <a:pt x="76878" y="50574"/>
                    <a:pt x="76878" y="48987"/>
                  </a:cubicBezTo>
                  <a:cubicBezTo>
                    <a:pt x="76878" y="47767"/>
                    <a:pt x="77890" y="44839"/>
                    <a:pt x="78523" y="42399"/>
                  </a:cubicBezTo>
                  <a:cubicBezTo>
                    <a:pt x="78523" y="42399"/>
                    <a:pt x="85988" y="15924"/>
                    <a:pt x="86114" y="15314"/>
                  </a:cubicBezTo>
                  <a:cubicBezTo>
                    <a:pt x="86873" y="12751"/>
                    <a:pt x="87379" y="10189"/>
                    <a:pt x="87379" y="8359"/>
                  </a:cubicBezTo>
                  <a:cubicBezTo>
                    <a:pt x="87379" y="2259"/>
                    <a:pt x="83331" y="63"/>
                    <a:pt x="80294" y="63"/>
                  </a:cubicBezTo>
                  <a:cubicBezTo>
                    <a:pt x="69919" y="63"/>
                    <a:pt x="58278" y="13240"/>
                    <a:pt x="50054" y="27270"/>
                  </a:cubicBezTo>
                  <a:cubicBezTo>
                    <a:pt x="50054" y="27270"/>
                    <a:pt x="54736" y="12995"/>
                    <a:pt x="54736" y="8237"/>
                  </a:cubicBezTo>
                  <a:cubicBezTo>
                    <a:pt x="54736" y="4943"/>
                    <a:pt x="53344" y="63"/>
                    <a:pt x="47397" y="63"/>
                  </a:cubicBezTo>
                  <a:cubicBezTo>
                    <a:pt x="35757" y="63"/>
                    <a:pt x="21333" y="21780"/>
                    <a:pt x="18170" y="27270"/>
                  </a:cubicBezTo>
                  <a:lnTo>
                    <a:pt x="25761" y="63"/>
                  </a:lnTo>
                  <a:cubicBezTo>
                    <a:pt x="25761" y="63"/>
                    <a:pt x="8427" y="3235"/>
                    <a:pt x="4758" y="3601"/>
                  </a:cubicBezTo>
                  <a:lnTo>
                    <a:pt x="4758" y="5553"/>
                  </a:lnTo>
                  <a:cubicBezTo>
                    <a:pt x="9440" y="5553"/>
                    <a:pt x="13109" y="5187"/>
                    <a:pt x="13109" y="10067"/>
                  </a:cubicBezTo>
                  <a:cubicBezTo>
                    <a:pt x="13109" y="12385"/>
                    <a:pt x="11970" y="16290"/>
                    <a:pt x="10831" y="20072"/>
                  </a:cubicBezTo>
                  <a:cubicBezTo>
                    <a:pt x="10831" y="20072"/>
                    <a:pt x="836" y="52648"/>
                    <a:pt x="77" y="55820"/>
                  </a:cubicBezTo>
                  <a:lnTo>
                    <a:pt x="9693" y="55820"/>
                  </a:lnTo>
                  <a:lnTo>
                    <a:pt x="11970" y="47645"/>
                  </a:lnTo>
                  <a:cubicBezTo>
                    <a:pt x="19309" y="21414"/>
                    <a:pt x="36896" y="6895"/>
                    <a:pt x="41830" y="6895"/>
                  </a:cubicBezTo>
                  <a:cubicBezTo>
                    <a:pt x="43728" y="6895"/>
                    <a:pt x="44993" y="7505"/>
                    <a:pt x="44993" y="10311"/>
                  </a:cubicBezTo>
                  <a:cubicBezTo>
                    <a:pt x="44993" y="12263"/>
                    <a:pt x="43601" y="17876"/>
                    <a:pt x="42589" y="21414"/>
                  </a:cubicBezTo>
                  <a:cubicBezTo>
                    <a:pt x="42589" y="21414"/>
                    <a:pt x="33859" y="51672"/>
                    <a:pt x="32720" y="55820"/>
                  </a:cubicBezTo>
                  <a:lnTo>
                    <a:pt x="42210" y="55820"/>
                  </a:lnTo>
                  <a:lnTo>
                    <a:pt x="44487" y="47645"/>
                  </a:lnTo>
                  <a:cubicBezTo>
                    <a:pt x="52079" y="20316"/>
                    <a:pt x="69413" y="6895"/>
                    <a:pt x="74347" y="6895"/>
                  </a:cubicBezTo>
                  <a:cubicBezTo>
                    <a:pt x="76245" y="6895"/>
                    <a:pt x="77384" y="8115"/>
                    <a:pt x="77384" y="10067"/>
                  </a:cubicBezTo>
                  <a:cubicBezTo>
                    <a:pt x="77384" y="11409"/>
                    <a:pt x="76119" y="17022"/>
                    <a:pt x="74853" y="21414"/>
                  </a:cubicBezTo>
                  <a:lnTo>
                    <a:pt x="69666" y="39715"/>
                  </a:lnTo>
                  <a:cubicBezTo>
                    <a:pt x="68400" y="44229"/>
                    <a:pt x="67262" y="49720"/>
                    <a:pt x="67262" y="51550"/>
                  </a:cubicBezTo>
                  <a:cubicBezTo>
                    <a:pt x="67262" y="54722"/>
                    <a:pt x="69033" y="57284"/>
                    <a:pt x="72070" y="57284"/>
                  </a:cubicBezTo>
                  <a:cubicBezTo>
                    <a:pt x="78396" y="57284"/>
                    <a:pt x="85102" y="50208"/>
                    <a:pt x="90163" y="433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03DC5A51-FF17-31D7-117A-D2BC7EC5E81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259824" y="5365533"/>
              <a:ext cx="29874" cy="83019"/>
            </a:xfrm>
            <a:custGeom>
              <a:avLst/>
              <a:gdLst>
                <a:gd name="connsiteX0" fmla="*/ 29962 w 29874"/>
                <a:gd name="connsiteY0" fmla="*/ 83082 h 83019"/>
                <a:gd name="connsiteX1" fmla="*/ 29962 w 29874"/>
                <a:gd name="connsiteY1" fmla="*/ 81259 h 83019"/>
                <a:gd name="connsiteX2" fmla="*/ 20634 w 29874"/>
                <a:gd name="connsiteY2" fmla="*/ 70684 h 83019"/>
                <a:gd name="connsiteX3" fmla="*/ 20634 w 29874"/>
                <a:gd name="connsiteY3" fmla="*/ 27533 h 83019"/>
                <a:gd name="connsiteX4" fmla="*/ 20130 w 29874"/>
                <a:gd name="connsiteY4" fmla="*/ 27169 h 83019"/>
                <a:gd name="connsiteX5" fmla="*/ 591 w 29874"/>
                <a:gd name="connsiteY5" fmla="*/ 33854 h 83019"/>
                <a:gd name="connsiteX6" fmla="*/ 591 w 29874"/>
                <a:gd name="connsiteY6" fmla="*/ 35677 h 83019"/>
                <a:gd name="connsiteX7" fmla="*/ 1600 w 29874"/>
                <a:gd name="connsiteY7" fmla="*/ 35556 h 83019"/>
                <a:gd name="connsiteX8" fmla="*/ 5886 w 29874"/>
                <a:gd name="connsiteY8" fmla="*/ 35191 h 83019"/>
                <a:gd name="connsiteX9" fmla="*/ 10045 w 29874"/>
                <a:gd name="connsiteY9" fmla="*/ 42484 h 83019"/>
                <a:gd name="connsiteX10" fmla="*/ 10045 w 29874"/>
                <a:gd name="connsiteY10" fmla="*/ 70684 h 83019"/>
                <a:gd name="connsiteX11" fmla="*/ 87 w 29874"/>
                <a:gd name="connsiteY11" fmla="*/ 81259 h 83019"/>
                <a:gd name="connsiteX12" fmla="*/ 87 w 29874"/>
                <a:gd name="connsiteY12" fmla="*/ 83082 h 83019"/>
                <a:gd name="connsiteX13" fmla="*/ 29962 w 29874"/>
                <a:gd name="connsiteY13" fmla="*/ 83082 h 83019"/>
                <a:gd name="connsiteX14" fmla="*/ 21768 w 29874"/>
                <a:gd name="connsiteY14" fmla="*/ 6262 h 83019"/>
                <a:gd name="connsiteX15" fmla="*/ 15340 w 29874"/>
                <a:gd name="connsiteY15" fmla="*/ 63 h 83019"/>
                <a:gd name="connsiteX16" fmla="*/ 8911 w 29874"/>
                <a:gd name="connsiteY16" fmla="*/ 6262 h 83019"/>
                <a:gd name="connsiteX17" fmla="*/ 15340 w 29874"/>
                <a:gd name="connsiteY17" fmla="*/ 12461 h 83019"/>
                <a:gd name="connsiteX18" fmla="*/ 21768 w 29874"/>
                <a:gd name="connsiteY18" fmla="*/ 6262 h 8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74" h="83019">
                  <a:moveTo>
                    <a:pt x="29962" y="83082"/>
                  </a:moveTo>
                  <a:lnTo>
                    <a:pt x="29962" y="81259"/>
                  </a:lnTo>
                  <a:cubicBezTo>
                    <a:pt x="21642" y="80651"/>
                    <a:pt x="20634" y="79436"/>
                    <a:pt x="20634" y="70684"/>
                  </a:cubicBezTo>
                  <a:lnTo>
                    <a:pt x="20634" y="27533"/>
                  </a:lnTo>
                  <a:lnTo>
                    <a:pt x="20130" y="27169"/>
                  </a:lnTo>
                  <a:lnTo>
                    <a:pt x="591" y="33854"/>
                  </a:lnTo>
                  <a:lnTo>
                    <a:pt x="591" y="35677"/>
                  </a:lnTo>
                  <a:lnTo>
                    <a:pt x="1600" y="35556"/>
                  </a:lnTo>
                  <a:cubicBezTo>
                    <a:pt x="3112" y="35313"/>
                    <a:pt x="4751" y="35191"/>
                    <a:pt x="5886" y="35191"/>
                  </a:cubicBezTo>
                  <a:cubicBezTo>
                    <a:pt x="8911" y="35191"/>
                    <a:pt x="10045" y="37136"/>
                    <a:pt x="10045" y="42484"/>
                  </a:cubicBezTo>
                  <a:lnTo>
                    <a:pt x="10045" y="70684"/>
                  </a:lnTo>
                  <a:cubicBezTo>
                    <a:pt x="10045" y="79436"/>
                    <a:pt x="8785" y="80773"/>
                    <a:pt x="87" y="81259"/>
                  </a:cubicBezTo>
                  <a:lnTo>
                    <a:pt x="87" y="83082"/>
                  </a:lnTo>
                  <a:lnTo>
                    <a:pt x="29962" y="83082"/>
                  </a:lnTo>
                  <a:close/>
                  <a:moveTo>
                    <a:pt x="21768" y="6262"/>
                  </a:moveTo>
                  <a:cubicBezTo>
                    <a:pt x="21768" y="2858"/>
                    <a:pt x="18995" y="63"/>
                    <a:pt x="15340" y="63"/>
                  </a:cubicBezTo>
                  <a:cubicBezTo>
                    <a:pt x="11810" y="63"/>
                    <a:pt x="8911" y="2858"/>
                    <a:pt x="8911" y="6262"/>
                  </a:cubicBezTo>
                  <a:cubicBezTo>
                    <a:pt x="8911" y="9787"/>
                    <a:pt x="11810" y="12461"/>
                    <a:pt x="15340" y="12461"/>
                  </a:cubicBezTo>
                  <a:cubicBezTo>
                    <a:pt x="18995" y="12461"/>
                    <a:pt x="21768" y="9787"/>
                    <a:pt x="21768" y="62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63875661-B7FC-1416-4925-18463D15D6A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299410" y="5392760"/>
              <a:ext cx="37437" cy="57007"/>
            </a:xfrm>
            <a:custGeom>
              <a:avLst/>
              <a:gdLst>
                <a:gd name="connsiteX0" fmla="*/ 37528 w 37437"/>
                <a:gd name="connsiteY0" fmla="*/ 41512 h 57007"/>
                <a:gd name="connsiteX1" fmla="*/ 26939 w 37437"/>
                <a:gd name="connsiteY1" fmla="*/ 27047 h 57007"/>
                <a:gd name="connsiteX2" fmla="*/ 13325 w 37437"/>
                <a:gd name="connsiteY2" fmla="*/ 19268 h 57007"/>
                <a:gd name="connsiteX3" fmla="*/ 7905 w 37437"/>
                <a:gd name="connsiteY3" fmla="*/ 11002 h 57007"/>
                <a:gd name="connsiteX4" fmla="*/ 17611 w 37437"/>
                <a:gd name="connsiteY4" fmla="*/ 2737 h 57007"/>
                <a:gd name="connsiteX5" fmla="*/ 31477 w 37437"/>
                <a:gd name="connsiteY5" fmla="*/ 17688 h 57007"/>
                <a:gd name="connsiteX6" fmla="*/ 33368 w 37437"/>
                <a:gd name="connsiteY6" fmla="*/ 17688 h 57007"/>
                <a:gd name="connsiteX7" fmla="*/ 32864 w 37437"/>
                <a:gd name="connsiteY7" fmla="*/ 1157 h 57007"/>
                <a:gd name="connsiteX8" fmla="*/ 31477 w 37437"/>
                <a:gd name="connsiteY8" fmla="*/ 1157 h 57007"/>
                <a:gd name="connsiteX9" fmla="*/ 31225 w 37437"/>
                <a:gd name="connsiteY9" fmla="*/ 1400 h 57007"/>
                <a:gd name="connsiteX10" fmla="*/ 29460 w 37437"/>
                <a:gd name="connsiteY10" fmla="*/ 2372 h 57007"/>
                <a:gd name="connsiteX11" fmla="*/ 26057 w 37437"/>
                <a:gd name="connsiteY11" fmla="*/ 1521 h 57007"/>
                <a:gd name="connsiteX12" fmla="*/ 17485 w 37437"/>
                <a:gd name="connsiteY12" fmla="*/ 63 h 57007"/>
                <a:gd name="connsiteX13" fmla="*/ 90 w 37437"/>
                <a:gd name="connsiteY13" fmla="*/ 15014 h 57007"/>
                <a:gd name="connsiteX14" fmla="*/ 14838 w 37437"/>
                <a:gd name="connsiteY14" fmla="*/ 32517 h 57007"/>
                <a:gd name="connsiteX15" fmla="*/ 22149 w 37437"/>
                <a:gd name="connsiteY15" fmla="*/ 36528 h 57007"/>
                <a:gd name="connsiteX16" fmla="*/ 28704 w 37437"/>
                <a:gd name="connsiteY16" fmla="*/ 45644 h 57007"/>
                <a:gd name="connsiteX17" fmla="*/ 18242 w 37437"/>
                <a:gd name="connsiteY17" fmla="*/ 54396 h 57007"/>
                <a:gd name="connsiteX18" fmla="*/ 2233 w 37437"/>
                <a:gd name="connsiteY18" fmla="*/ 37379 h 57007"/>
                <a:gd name="connsiteX19" fmla="*/ 216 w 37437"/>
                <a:gd name="connsiteY19" fmla="*/ 37379 h 57007"/>
                <a:gd name="connsiteX20" fmla="*/ 216 w 37437"/>
                <a:gd name="connsiteY20" fmla="*/ 56341 h 57007"/>
                <a:gd name="connsiteX21" fmla="*/ 1855 w 37437"/>
                <a:gd name="connsiteY21" fmla="*/ 56341 h 57007"/>
                <a:gd name="connsiteX22" fmla="*/ 4754 w 37437"/>
                <a:gd name="connsiteY22" fmla="*/ 54882 h 57007"/>
                <a:gd name="connsiteX23" fmla="*/ 10552 w 37437"/>
                <a:gd name="connsiteY23" fmla="*/ 55855 h 57007"/>
                <a:gd name="connsiteX24" fmla="*/ 19880 w 37437"/>
                <a:gd name="connsiteY24" fmla="*/ 57070 h 57007"/>
                <a:gd name="connsiteX25" fmla="*/ 37528 w 37437"/>
                <a:gd name="connsiteY25" fmla="*/ 41512 h 5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437" h="57007">
                  <a:moveTo>
                    <a:pt x="37528" y="41512"/>
                  </a:moveTo>
                  <a:cubicBezTo>
                    <a:pt x="37528" y="35434"/>
                    <a:pt x="34628" y="31423"/>
                    <a:pt x="26939" y="27047"/>
                  </a:cubicBezTo>
                  <a:lnTo>
                    <a:pt x="13325" y="19268"/>
                  </a:lnTo>
                  <a:cubicBezTo>
                    <a:pt x="9796" y="17323"/>
                    <a:pt x="7905" y="14284"/>
                    <a:pt x="7905" y="11002"/>
                  </a:cubicBezTo>
                  <a:cubicBezTo>
                    <a:pt x="7905" y="6019"/>
                    <a:pt x="11813" y="2737"/>
                    <a:pt x="17611" y="2737"/>
                  </a:cubicBezTo>
                  <a:cubicBezTo>
                    <a:pt x="24796" y="2737"/>
                    <a:pt x="28578" y="6748"/>
                    <a:pt x="31477" y="17688"/>
                  </a:cubicBezTo>
                  <a:lnTo>
                    <a:pt x="33368" y="17688"/>
                  </a:lnTo>
                  <a:lnTo>
                    <a:pt x="32864" y="1157"/>
                  </a:lnTo>
                  <a:lnTo>
                    <a:pt x="31477" y="1157"/>
                  </a:lnTo>
                  <a:lnTo>
                    <a:pt x="31225" y="1400"/>
                  </a:lnTo>
                  <a:cubicBezTo>
                    <a:pt x="30091" y="2251"/>
                    <a:pt x="29964" y="2372"/>
                    <a:pt x="29460" y="2372"/>
                  </a:cubicBezTo>
                  <a:cubicBezTo>
                    <a:pt x="28704" y="2372"/>
                    <a:pt x="27443" y="2129"/>
                    <a:pt x="26057" y="1521"/>
                  </a:cubicBezTo>
                  <a:cubicBezTo>
                    <a:pt x="23410" y="549"/>
                    <a:pt x="20511" y="63"/>
                    <a:pt x="17485" y="63"/>
                  </a:cubicBezTo>
                  <a:cubicBezTo>
                    <a:pt x="7149" y="63"/>
                    <a:pt x="90" y="6140"/>
                    <a:pt x="90" y="15014"/>
                  </a:cubicBezTo>
                  <a:cubicBezTo>
                    <a:pt x="90" y="21820"/>
                    <a:pt x="4124" y="26561"/>
                    <a:pt x="14838" y="32517"/>
                  </a:cubicBezTo>
                  <a:lnTo>
                    <a:pt x="22149" y="36528"/>
                  </a:lnTo>
                  <a:cubicBezTo>
                    <a:pt x="26561" y="38959"/>
                    <a:pt x="28704" y="41876"/>
                    <a:pt x="28704" y="45644"/>
                  </a:cubicBezTo>
                  <a:cubicBezTo>
                    <a:pt x="28704" y="50993"/>
                    <a:pt x="24670" y="54396"/>
                    <a:pt x="18242" y="54396"/>
                  </a:cubicBezTo>
                  <a:cubicBezTo>
                    <a:pt x="9544" y="54396"/>
                    <a:pt x="5132" y="49777"/>
                    <a:pt x="2233" y="37379"/>
                  </a:cubicBezTo>
                  <a:lnTo>
                    <a:pt x="216" y="37379"/>
                  </a:lnTo>
                  <a:lnTo>
                    <a:pt x="216" y="56341"/>
                  </a:lnTo>
                  <a:lnTo>
                    <a:pt x="1855" y="56341"/>
                  </a:lnTo>
                  <a:cubicBezTo>
                    <a:pt x="2737" y="55125"/>
                    <a:pt x="3241" y="54882"/>
                    <a:pt x="4754" y="54882"/>
                  </a:cubicBezTo>
                  <a:cubicBezTo>
                    <a:pt x="6140" y="54882"/>
                    <a:pt x="7527" y="55125"/>
                    <a:pt x="10552" y="55855"/>
                  </a:cubicBezTo>
                  <a:cubicBezTo>
                    <a:pt x="14082" y="56584"/>
                    <a:pt x="17233" y="57070"/>
                    <a:pt x="19880" y="57070"/>
                  </a:cubicBezTo>
                  <a:cubicBezTo>
                    <a:pt x="29460" y="57070"/>
                    <a:pt x="37528" y="50020"/>
                    <a:pt x="37528" y="415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4DB8D589-2E0B-9DDA-48E6-C9D074C9789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75722" y="5366627"/>
              <a:ext cx="87102" cy="81925"/>
            </a:xfrm>
            <a:custGeom>
              <a:avLst/>
              <a:gdLst>
                <a:gd name="connsiteX0" fmla="*/ 87199 w 87102"/>
                <a:gd name="connsiteY0" fmla="*/ 81988 h 81925"/>
                <a:gd name="connsiteX1" fmla="*/ 87199 w 87102"/>
                <a:gd name="connsiteY1" fmla="*/ 79679 h 81925"/>
                <a:gd name="connsiteX2" fmla="*/ 75854 w 87102"/>
                <a:gd name="connsiteY2" fmla="*/ 69104 h 81925"/>
                <a:gd name="connsiteX3" fmla="*/ 44467 w 87102"/>
                <a:gd name="connsiteY3" fmla="*/ 63 h 81925"/>
                <a:gd name="connsiteX4" fmla="*/ 41946 w 87102"/>
                <a:gd name="connsiteY4" fmla="*/ 63 h 81925"/>
                <a:gd name="connsiteX5" fmla="*/ 15727 w 87102"/>
                <a:gd name="connsiteY5" fmla="*/ 59744 h 81925"/>
                <a:gd name="connsiteX6" fmla="*/ 96 w 87102"/>
                <a:gd name="connsiteY6" fmla="*/ 79679 h 81925"/>
                <a:gd name="connsiteX7" fmla="*/ 96 w 87102"/>
                <a:gd name="connsiteY7" fmla="*/ 81988 h 81925"/>
                <a:gd name="connsiteX8" fmla="*/ 25055 w 87102"/>
                <a:gd name="connsiteY8" fmla="*/ 81988 h 81925"/>
                <a:gd name="connsiteX9" fmla="*/ 25055 w 87102"/>
                <a:gd name="connsiteY9" fmla="*/ 79679 h 81925"/>
                <a:gd name="connsiteX10" fmla="*/ 16483 w 87102"/>
                <a:gd name="connsiteY10" fmla="*/ 74695 h 81925"/>
                <a:gd name="connsiteX11" fmla="*/ 17492 w 87102"/>
                <a:gd name="connsiteY11" fmla="*/ 69955 h 81925"/>
                <a:gd name="connsiteX12" fmla="*/ 23290 w 87102"/>
                <a:gd name="connsiteY12" fmla="*/ 55733 h 81925"/>
                <a:gd name="connsiteX13" fmla="*/ 56316 w 87102"/>
                <a:gd name="connsiteY13" fmla="*/ 55733 h 81925"/>
                <a:gd name="connsiteX14" fmla="*/ 61484 w 87102"/>
                <a:gd name="connsiteY14" fmla="*/ 67402 h 81925"/>
                <a:gd name="connsiteX15" fmla="*/ 63879 w 87102"/>
                <a:gd name="connsiteY15" fmla="*/ 75667 h 81925"/>
                <a:gd name="connsiteX16" fmla="*/ 62114 w 87102"/>
                <a:gd name="connsiteY16" fmla="*/ 78585 h 81925"/>
                <a:gd name="connsiteX17" fmla="*/ 55055 w 87102"/>
                <a:gd name="connsiteY17" fmla="*/ 79679 h 81925"/>
                <a:gd name="connsiteX18" fmla="*/ 55055 w 87102"/>
                <a:gd name="connsiteY18" fmla="*/ 81988 h 81925"/>
                <a:gd name="connsiteX19" fmla="*/ 87199 w 87102"/>
                <a:gd name="connsiteY19" fmla="*/ 81988 h 81925"/>
                <a:gd name="connsiteX20" fmla="*/ 54551 w 87102"/>
                <a:gd name="connsiteY20" fmla="*/ 50750 h 81925"/>
                <a:gd name="connsiteX21" fmla="*/ 25433 w 87102"/>
                <a:gd name="connsiteY21" fmla="*/ 50750 h 81925"/>
                <a:gd name="connsiteX22" fmla="*/ 39929 w 87102"/>
                <a:gd name="connsiteY22" fmla="*/ 17323 h 81925"/>
                <a:gd name="connsiteX23" fmla="*/ 54551 w 87102"/>
                <a:gd name="connsiteY23" fmla="*/ 50750 h 8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7102" h="81925">
                  <a:moveTo>
                    <a:pt x="87199" y="81988"/>
                  </a:moveTo>
                  <a:lnTo>
                    <a:pt x="87199" y="79679"/>
                  </a:lnTo>
                  <a:cubicBezTo>
                    <a:pt x="81526" y="79314"/>
                    <a:pt x="80266" y="78098"/>
                    <a:pt x="75854" y="69104"/>
                  </a:cubicBezTo>
                  <a:lnTo>
                    <a:pt x="44467" y="63"/>
                  </a:lnTo>
                  <a:lnTo>
                    <a:pt x="41946" y="63"/>
                  </a:lnTo>
                  <a:lnTo>
                    <a:pt x="15727" y="59744"/>
                  </a:lnTo>
                  <a:cubicBezTo>
                    <a:pt x="7659" y="77491"/>
                    <a:pt x="6147" y="79314"/>
                    <a:pt x="96" y="79679"/>
                  </a:cubicBezTo>
                  <a:lnTo>
                    <a:pt x="96" y="81988"/>
                  </a:lnTo>
                  <a:lnTo>
                    <a:pt x="25055" y="81988"/>
                  </a:lnTo>
                  <a:lnTo>
                    <a:pt x="25055" y="79679"/>
                  </a:lnTo>
                  <a:cubicBezTo>
                    <a:pt x="19004" y="79679"/>
                    <a:pt x="16483" y="78098"/>
                    <a:pt x="16483" y="74695"/>
                  </a:cubicBezTo>
                  <a:cubicBezTo>
                    <a:pt x="16483" y="73236"/>
                    <a:pt x="16861" y="71535"/>
                    <a:pt x="17492" y="69955"/>
                  </a:cubicBezTo>
                  <a:lnTo>
                    <a:pt x="23290" y="55733"/>
                  </a:lnTo>
                  <a:lnTo>
                    <a:pt x="56316" y="55733"/>
                  </a:lnTo>
                  <a:lnTo>
                    <a:pt x="61484" y="67402"/>
                  </a:lnTo>
                  <a:cubicBezTo>
                    <a:pt x="62997" y="70805"/>
                    <a:pt x="63879" y="73844"/>
                    <a:pt x="63879" y="75667"/>
                  </a:cubicBezTo>
                  <a:cubicBezTo>
                    <a:pt x="63879" y="76761"/>
                    <a:pt x="63123" y="78098"/>
                    <a:pt x="62114" y="78585"/>
                  </a:cubicBezTo>
                  <a:cubicBezTo>
                    <a:pt x="60602" y="79436"/>
                    <a:pt x="59593" y="79679"/>
                    <a:pt x="55055" y="79679"/>
                  </a:cubicBezTo>
                  <a:lnTo>
                    <a:pt x="55055" y="81988"/>
                  </a:lnTo>
                  <a:lnTo>
                    <a:pt x="87199" y="81988"/>
                  </a:lnTo>
                  <a:close/>
                  <a:moveTo>
                    <a:pt x="54551" y="50750"/>
                  </a:moveTo>
                  <a:lnTo>
                    <a:pt x="25433" y="50750"/>
                  </a:lnTo>
                  <a:lnTo>
                    <a:pt x="39929" y="17323"/>
                  </a:lnTo>
                  <a:lnTo>
                    <a:pt x="54551" y="507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AAF533B5-F9D0-FA83-7A20-521403D672B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467200" y="5368085"/>
              <a:ext cx="84329" cy="80466"/>
            </a:xfrm>
            <a:custGeom>
              <a:avLst/>
              <a:gdLst>
                <a:gd name="connsiteX0" fmla="*/ 84433 w 84329"/>
                <a:gd name="connsiteY0" fmla="*/ 39931 h 80466"/>
                <a:gd name="connsiteX1" fmla="*/ 73718 w 84329"/>
                <a:gd name="connsiteY1" fmla="*/ 12826 h 80466"/>
                <a:gd name="connsiteX2" fmla="*/ 34138 w 84329"/>
                <a:gd name="connsiteY2" fmla="*/ 63 h 80466"/>
                <a:gd name="connsiteX3" fmla="*/ 104 w 84329"/>
                <a:gd name="connsiteY3" fmla="*/ 63 h 80466"/>
                <a:gd name="connsiteX4" fmla="*/ 104 w 84329"/>
                <a:gd name="connsiteY4" fmla="*/ 2372 h 80466"/>
                <a:gd name="connsiteX5" fmla="*/ 11196 w 84329"/>
                <a:gd name="connsiteY5" fmla="*/ 13312 h 80466"/>
                <a:gd name="connsiteX6" fmla="*/ 11196 w 84329"/>
                <a:gd name="connsiteY6" fmla="*/ 67280 h 80466"/>
                <a:gd name="connsiteX7" fmla="*/ 104 w 84329"/>
                <a:gd name="connsiteY7" fmla="*/ 78220 h 80466"/>
                <a:gd name="connsiteX8" fmla="*/ 104 w 84329"/>
                <a:gd name="connsiteY8" fmla="*/ 80529 h 80466"/>
                <a:gd name="connsiteX9" fmla="*/ 35903 w 84329"/>
                <a:gd name="connsiteY9" fmla="*/ 80529 h 80466"/>
                <a:gd name="connsiteX10" fmla="*/ 71575 w 84329"/>
                <a:gd name="connsiteY10" fmla="*/ 69711 h 80466"/>
                <a:gd name="connsiteX11" fmla="*/ 84433 w 84329"/>
                <a:gd name="connsiteY11" fmla="*/ 39931 h 80466"/>
                <a:gd name="connsiteX12" fmla="*/ 70693 w 84329"/>
                <a:gd name="connsiteY12" fmla="*/ 40782 h 80466"/>
                <a:gd name="connsiteX13" fmla="*/ 55315 w 84329"/>
                <a:gd name="connsiteY13" fmla="*/ 71049 h 80466"/>
                <a:gd name="connsiteX14" fmla="*/ 30608 w 84329"/>
                <a:gd name="connsiteY14" fmla="*/ 76032 h 80466"/>
                <a:gd name="connsiteX15" fmla="*/ 24054 w 84329"/>
                <a:gd name="connsiteY15" fmla="*/ 71049 h 80466"/>
                <a:gd name="connsiteX16" fmla="*/ 24054 w 84329"/>
                <a:gd name="connsiteY16" fmla="*/ 9301 h 80466"/>
                <a:gd name="connsiteX17" fmla="*/ 30608 w 84329"/>
                <a:gd name="connsiteY17" fmla="*/ 4560 h 80466"/>
                <a:gd name="connsiteX18" fmla="*/ 55693 w 84329"/>
                <a:gd name="connsiteY18" fmla="*/ 10638 h 80466"/>
                <a:gd name="connsiteX19" fmla="*/ 70693 w 84329"/>
                <a:gd name="connsiteY19" fmla="*/ 40782 h 8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329" h="80466">
                  <a:moveTo>
                    <a:pt x="84433" y="39931"/>
                  </a:moveTo>
                  <a:cubicBezTo>
                    <a:pt x="84433" y="28992"/>
                    <a:pt x="80651" y="19511"/>
                    <a:pt x="73718" y="12826"/>
                  </a:cubicBezTo>
                  <a:cubicBezTo>
                    <a:pt x="65147" y="4439"/>
                    <a:pt x="51407" y="63"/>
                    <a:pt x="34138" y="63"/>
                  </a:cubicBezTo>
                  <a:lnTo>
                    <a:pt x="104" y="63"/>
                  </a:lnTo>
                  <a:lnTo>
                    <a:pt x="104" y="2372"/>
                  </a:lnTo>
                  <a:cubicBezTo>
                    <a:pt x="10062" y="3223"/>
                    <a:pt x="11196" y="4317"/>
                    <a:pt x="11196" y="13312"/>
                  </a:cubicBezTo>
                  <a:lnTo>
                    <a:pt x="11196" y="67280"/>
                  </a:lnTo>
                  <a:cubicBezTo>
                    <a:pt x="11196" y="76032"/>
                    <a:pt x="9684" y="77612"/>
                    <a:pt x="104" y="78220"/>
                  </a:cubicBezTo>
                  <a:lnTo>
                    <a:pt x="104" y="80529"/>
                  </a:lnTo>
                  <a:lnTo>
                    <a:pt x="35903" y="80529"/>
                  </a:lnTo>
                  <a:cubicBezTo>
                    <a:pt x="50525" y="80529"/>
                    <a:pt x="63760" y="76518"/>
                    <a:pt x="71575" y="69711"/>
                  </a:cubicBezTo>
                  <a:cubicBezTo>
                    <a:pt x="79769" y="62540"/>
                    <a:pt x="84433" y="51722"/>
                    <a:pt x="84433" y="39931"/>
                  </a:cubicBezTo>
                  <a:close/>
                  <a:moveTo>
                    <a:pt x="70693" y="40782"/>
                  </a:moveTo>
                  <a:cubicBezTo>
                    <a:pt x="70693" y="55125"/>
                    <a:pt x="65525" y="65336"/>
                    <a:pt x="55315" y="71049"/>
                  </a:cubicBezTo>
                  <a:cubicBezTo>
                    <a:pt x="48886" y="74573"/>
                    <a:pt x="41575" y="76032"/>
                    <a:pt x="30608" y="76032"/>
                  </a:cubicBezTo>
                  <a:cubicBezTo>
                    <a:pt x="25566" y="76032"/>
                    <a:pt x="24054" y="74938"/>
                    <a:pt x="24054" y="71049"/>
                  </a:cubicBezTo>
                  <a:lnTo>
                    <a:pt x="24054" y="9301"/>
                  </a:lnTo>
                  <a:cubicBezTo>
                    <a:pt x="24054" y="5533"/>
                    <a:pt x="25440" y="4560"/>
                    <a:pt x="30608" y="4560"/>
                  </a:cubicBezTo>
                  <a:cubicBezTo>
                    <a:pt x="41449" y="4560"/>
                    <a:pt x="49642" y="6505"/>
                    <a:pt x="55693" y="10638"/>
                  </a:cubicBezTo>
                  <a:cubicBezTo>
                    <a:pt x="65525" y="17201"/>
                    <a:pt x="70693" y="27655"/>
                    <a:pt x="70693" y="40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F79D67D6-A33A-D650-3547-7AEB63FF2A0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58047" y="5368085"/>
              <a:ext cx="107270" cy="80466"/>
            </a:xfrm>
            <a:custGeom>
              <a:avLst/>
              <a:gdLst>
                <a:gd name="connsiteX0" fmla="*/ 107382 w 107270"/>
                <a:gd name="connsiteY0" fmla="*/ 80529 h 80466"/>
                <a:gd name="connsiteX1" fmla="*/ 107382 w 107270"/>
                <a:gd name="connsiteY1" fmla="*/ 78220 h 80466"/>
                <a:gd name="connsiteX2" fmla="*/ 96415 w 107270"/>
                <a:gd name="connsiteY2" fmla="*/ 67280 h 80466"/>
                <a:gd name="connsiteX3" fmla="*/ 96415 w 107270"/>
                <a:gd name="connsiteY3" fmla="*/ 13312 h 80466"/>
                <a:gd name="connsiteX4" fmla="*/ 107382 w 107270"/>
                <a:gd name="connsiteY4" fmla="*/ 2372 h 80466"/>
                <a:gd name="connsiteX5" fmla="*/ 107382 w 107270"/>
                <a:gd name="connsiteY5" fmla="*/ 63 h 80466"/>
                <a:gd name="connsiteX6" fmla="*/ 82297 w 107270"/>
                <a:gd name="connsiteY6" fmla="*/ 63 h 80466"/>
                <a:gd name="connsiteX7" fmla="*/ 54439 w 107270"/>
                <a:gd name="connsiteY7" fmla="*/ 61446 h 80466"/>
                <a:gd name="connsiteX8" fmla="*/ 25321 w 107270"/>
                <a:gd name="connsiteY8" fmla="*/ 63 h 80466"/>
                <a:gd name="connsiteX9" fmla="*/ 363 w 107270"/>
                <a:gd name="connsiteY9" fmla="*/ 63 h 80466"/>
                <a:gd name="connsiteX10" fmla="*/ 363 w 107270"/>
                <a:gd name="connsiteY10" fmla="*/ 2372 h 80466"/>
                <a:gd name="connsiteX11" fmla="*/ 12338 w 107270"/>
                <a:gd name="connsiteY11" fmla="*/ 13312 h 80466"/>
                <a:gd name="connsiteX12" fmla="*/ 12338 w 107270"/>
                <a:gd name="connsiteY12" fmla="*/ 62662 h 80466"/>
                <a:gd name="connsiteX13" fmla="*/ 111 w 107270"/>
                <a:gd name="connsiteY13" fmla="*/ 78220 h 80466"/>
                <a:gd name="connsiteX14" fmla="*/ 111 w 107270"/>
                <a:gd name="connsiteY14" fmla="*/ 80529 h 80466"/>
                <a:gd name="connsiteX15" fmla="*/ 29733 w 107270"/>
                <a:gd name="connsiteY15" fmla="*/ 80529 h 80466"/>
                <a:gd name="connsiteX16" fmla="*/ 29733 w 107270"/>
                <a:gd name="connsiteY16" fmla="*/ 78220 h 80466"/>
                <a:gd name="connsiteX17" fmla="*/ 17884 w 107270"/>
                <a:gd name="connsiteY17" fmla="*/ 62662 h 80466"/>
                <a:gd name="connsiteX18" fmla="*/ 17884 w 107270"/>
                <a:gd name="connsiteY18" fmla="*/ 13676 h 80466"/>
                <a:gd name="connsiteX19" fmla="*/ 49523 w 107270"/>
                <a:gd name="connsiteY19" fmla="*/ 80529 h 80466"/>
                <a:gd name="connsiteX20" fmla="*/ 51288 w 107270"/>
                <a:gd name="connsiteY20" fmla="*/ 80529 h 80466"/>
                <a:gd name="connsiteX21" fmla="*/ 83558 w 107270"/>
                <a:gd name="connsiteY21" fmla="*/ 10881 h 80466"/>
                <a:gd name="connsiteX22" fmla="*/ 83558 w 107270"/>
                <a:gd name="connsiteY22" fmla="*/ 65943 h 80466"/>
                <a:gd name="connsiteX23" fmla="*/ 72087 w 107270"/>
                <a:gd name="connsiteY23" fmla="*/ 78220 h 80466"/>
                <a:gd name="connsiteX24" fmla="*/ 72087 w 107270"/>
                <a:gd name="connsiteY24" fmla="*/ 80529 h 80466"/>
                <a:gd name="connsiteX25" fmla="*/ 107382 w 107270"/>
                <a:gd name="connsiteY25" fmla="*/ 80529 h 8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7270" h="80466">
                  <a:moveTo>
                    <a:pt x="107382" y="80529"/>
                  </a:moveTo>
                  <a:lnTo>
                    <a:pt x="107382" y="78220"/>
                  </a:lnTo>
                  <a:cubicBezTo>
                    <a:pt x="98180" y="77612"/>
                    <a:pt x="96415" y="75911"/>
                    <a:pt x="96415" y="67280"/>
                  </a:cubicBezTo>
                  <a:lnTo>
                    <a:pt x="96415" y="13312"/>
                  </a:lnTo>
                  <a:cubicBezTo>
                    <a:pt x="96415" y="4682"/>
                    <a:pt x="98054" y="3102"/>
                    <a:pt x="107382" y="2372"/>
                  </a:cubicBezTo>
                  <a:lnTo>
                    <a:pt x="107382" y="63"/>
                  </a:lnTo>
                  <a:lnTo>
                    <a:pt x="82297" y="63"/>
                  </a:lnTo>
                  <a:lnTo>
                    <a:pt x="54439" y="61446"/>
                  </a:lnTo>
                  <a:lnTo>
                    <a:pt x="25321" y="63"/>
                  </a:lnTo>
                  <a:lnTo>
                    <a:pt x="363" y="63"/>
                  </a:lnTo>
                  <a:lnTo>
                    <a:pt x="363" y="2372"/>
                  </a:lnTo>
                  <a:cubicBezTo>
                    <a:pt x="10699" y="2980"/>
                    <a:pt x="12338" y="4439"/>
                    <a:pt x="12338" y="13312"/>
                  </a:cubicBezTo>
                  <a:lnTo>
                    <a:pt x="12338" y="62662"/>
                  </a:lnTo>
                  <a:cubicBezTo>
                    <a:pt x="12338" y="75181"/>
                    <a:pt x="10573" y="77491"/>
                    <a:pt x="111" y="78220"/>
                  </a:cubicBezTo>
                  <a:lnTo>
                    <a:pt x="111" y="80529"/>
                  </a:lnTo>
                  <a:lnTo>
                    <a:pt x="29733" y="80529"/>
                  </a:lnTo>
                  <a:lnTo>
                    <a:pt x="29733" y="78220"/>
                  </a:lnTo>
                  <a:cubicBezTo>
                    <a:pt x="20027" y="77734"/>
                    <a:pt x="17884" y="74938"/>
                    <a:pt x="17884" y="62662"/>
                  </a:cubicBezTo>
                  <a:lnTo>
                    <a:pt x="17884" y="13676"/>
                  </a:lnTo>
                  <a:lnTo>
                    <a:pt x="49523" y="80529"/>
                  </a:lnTo>
                  <a:lnTo>
                    <a:pt x="51288" y="80529"/>
                  </a:lnTo>
                  <a:lnTo>
                    <a:pt x="83558" y="10881"/>
                  </a:lnTo>
                  <a:lnTo>
                    <a:pt x="83558" y="65943"/>
                  </a:lnTo>
                  <a:cubicBezTo>
                    <a:pt x="83558" y="76032"/>
                    <a:pt x="82045" y="77612"/>
                    <a:pt x="72087" y="78220"/>
                  </a:cubicBezTo>
                  <a:lnTo>
                    <a:pt x="72087" y="80529"/>
                  </a:lnTo>
                  <a:lnTo>
                    <a:pt x="107382" y="8052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7D541A3F-7465-0EB0-50BF-036C39E0A43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702664" y="5392639"/>
              <a:ext cx="95674" cy="55913"/>
            </a:xfrm>
            <a:custGeom>
              <a:avLst/>
              <a:gdLst>
                <a:gd name="connsiteX0" fmla="*/ 95796 w 95674"/>
                <a:gd name="connsiteY0" fmla="*/ 55976 h 55913"/>
                <a:gd name="connsiteX1" fmla="*/ 95796 w 95674"/>
                <a:gd name="connsiteY1" fmla="*/ 54153 h 55913"/>
                <a:gd name="connsiteX2" fmla="*/ 92519 w 95674"/>
                <a:gd name="connsiteY2" fmla="*/ 53910 h 55913"/>
                <a:gd name="connsiteX3" fmla="*/ 87099 w 95674"/>
                <a:gd name="connsiteY3" fmla="*/ 46738 h 55913"/>
                <a:gd name="connsiteX4" fmla="*/ 87099 w 95674"/>
                <a:gd name="connsiteY4" fmla="*/ 21699 h 55913"/>
                <a:gd name="connsiteX5" fmla="*/ 72476 w 95674"/>
                <a:gd name="connsiteY5" fmla="*/ 63 h 55913"/>
                <a:gd name="connsiteX6" fmla="*/ 51930 w 95674"/>
                <a:gd name="connsiteY6" fmla="*/ 10273 h 55913"/>
                <a:gd name="connsiteX7" fmla="*/ 38568 w 95674"/>
                <a:gd name="connsiteY7" fmla="*/ 63 h 55913"/>
                <a:gd name="connsiteX8" fmla="*/ 19030 w 95674"/>
                <a:gd name="connsiteY8" fmla="*/ 9422 h 55913"/>
                <a:gd name="connsiteX9" fmla="*/ 19030 w 95674"/>
                <a:gd name="connsiteY9" fmla="*/ 306 h 55913"/>
                <a:gd name="connsiteX10" fmla="*/ 18148 w 95674"/>
                <a:gd name="connsiteY10" fmla="*/ 63 h 55913"/>
                <a:gd name="connsiteX11" fmla="*/ 500 w 95674"/>
                <a:gd name="connsiteY11" fmla="*/ 5533 h 55913"/>
                <a:gd name="connsiteX12" fmla="*/ 500 w 95674"/>
                <a:gd name="connsiteY12" fmla="*/ 7599 h 55913"/>
                <a:gd name="connsiteX13" fmla="*/ 4534 w 95674"/>
                <a:gd name="connsiteY13" fmla="*/ 7113 h 55913"/>
                <a:gd name="connsiteX14" fmla="*/ 8946 w 95674"/>
                <a:gd name="connsiteY14" fmla="*/ 14892 h 55913"/>
                <a:gd name="connsiteX15" fmla="*/ 8946 w 95674"/>
                <a:gd name="connsiteY15" fmla="*/ 45644 h 55913"/>
                <a:gd name="connsiteX16" fmla="*/ 122 w 95674"/>
                <a:gd name="connsiteY16" fmla="*/ 54153 h 55913"/>
                <a:gd name="connsiteX17" fmla="*/ 122 w 95674"/>
                <a:gd name="connsiteY17" fmla="*/ 55976 h 55913"/>
                <a:gd name="connsiteX18" fmla="*/ 28106 w 95674"/>
                <a:gd name="connsiteY18" fmla="*/ 55976 h 55913"/>
                <a:gd name="connsiteX19" fmla="*/ 28106 w 95674"/>
                <a:gd name="connsiteY19" fmla="*/ 54153 h 55913"/>
                <a:gd name="connsiteX20" fmla="*/ 19534 w 95674"/>
                <a:gd name="connsiteY20" fmla="*/ 47832 h 55913"/>
                <a:gd name="connsiteX21" fmla="*/ 19534 w 95674"/>
                <a:gd name="connsiteY21" fmla="*/ 13555 h 55913"/>
                <a:gd name="connsiteX22" fmla="*/ 21425 w 95674"/>
                <a:gd name="connsiteY22" fmla="*/ 11245 h 55913"/>
                <a:gd name="connsiteX23" fmla="*/ 34408 w 95674"/>
                <a:gd name="connsiteY23" fmla="*/ 6383 h 55913"/>
                <a:gd name="connsiteX24" fmla="*/ 42728 w 95674"/>
                <a:gd name="connsiteY24" fmla="*/ 19146 h 55913"/>
                <a:gd name="connsiteX25" fmla="*/ 42728 w 95674"/>
                <a:gd name="connsiteY25" fmla="*/ 45523 h 55913"/>
                <a:gd name="connsiteX26" fmla="*/ 34156 w 95674"/>
                <a:gd name="connsiteY26" fmla="*/ 54153 h 55913"/>
                <a:gd name="connsiteX27" fmla="*/ 34156 w 95674"/>
                <a:gd name="connsiteY27" fmla="*/ 55976 h 55913"/>
                <a:gd name="connsiteX28" fmla="*/ 62392 w 95674"/>
                <a:gd name="connsiteY28" fmla="*/ 55976 h 55913"/>
                <a:gd name="connsiteX29" fmla="*/ 62392 w 95674"/>
                <a:gd name="connsiteY29" fmla="*/ 54153 h 55913"/>
                <a:gd name="connsiteX30" fmla="*/ 53316 w 95674"/>
                <a:gd name="connsiteY30" fmla="*/ 44429 h 55913"/>
                <a:gd name="connsiteX31" fmla="*/ 53316 w 95674"/>
                <a:gd name="connsiteY31" fmla="*/ 13798 h 55913"/>
                <a:gd name="connsiteX32" fmla="*/ 67056 w 95674"/>
                <a:gd name="connsiteY32" fmla="*/ 6383 h 55913"/>
                <a:gd name="connsiteX33" fmla="*/ 76510 w 95674"/>
                <a:gd name="connsiteY33" fmla="*/ 19754 h 55913"/>
                <a:gd name="connsiteX34" fmla="*/ 76510 w 95674"/>
                <a:gd name="connsiteY34" fmla="*/ 45401 h 55913"/>
                <a:gd name="connsiteX35" fmla="*/ 68191 w 95674"/>
                <a:gd name="connsiteY35" fmla="*/ 54153 h 55913"/>
                <a:gd name="connsiteX36" fmla="*/ 68191 w 95674"/>
                <a:gd name="connsiteY36" fmla="*/ 55976 h 55913"/>
                <a:gd name="connsiteX37" fmla="*/ 95796 w 95674"/>
                <a:gd name="connsiteY37" fmla="*/ 55976 h 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5674" h="55913">
                  <a:moveTo>
                    <a:pt x="95796" y="55976"/>
                  </a:moveTo>
                  <a:lnTo>
                    <a:pt x="95796" y="54153"/>
                  </a:lnTo>
                  <a:lnTo>
                    <a:pt x="92519" y="53910"/>
                  </a:lnTo>
                  <a:cubicBezTo>
                    <a:pt x="88737" y="53667"/>
                    <a:pt x="87099" y="51479"/>
                    <a:pt x="87099" y="46738"/>
                  </a:cubicBezTo>
                  <a:lnTo>
                    <a:pt x="87099" y="21699"/>
                  </a:lnTo>
                  <a:cubicBezTo>
                    <a:pt x="87099" y="7356"/>
                    <a:pt x="82182" y="63"/>
                    <a:pt x="72476" y="63"/>
                  </a:cubicBezTo>
                  <a:cubicBezTo>
                    <a:pt x="65165" y="63"/>
                    <a:pt x="58737" y="3223"/>
                    <a:pt x="51930" y="10273"/>
                  </a:cubicBezTo>
                  <a:cubicBezTo>
                    <a:pt x="49661" y="3345"/>
                    <a:pt x="45375" y="63"/>
                    <a:pt x="38568" y="63"/>
                  </a:cubicBezTo>
                  <a:cubicBezTo>
                    <a:pt x="33022" y="63"/>
                    <a:pt x="29492" y="1764"/>
                    <a:pt x="19030" y="9422"/>
                  </a:cubicBezTo>
                  <a:lnTo>
                    <a:pt x="19030" y="306"/>
                  </a:lnTo>
                  <a:lnTo>
                    <a:pt x="18148" y="63"/>
                  </a:lnTo>
                  <a:cubicBezTo>
                    <a:pt x="11719" y="2372"/>
                    <a:pt x="7433" y="3709"/>
                    <a:pt x="500" y="5533"/>
                  </a:cubicBezTo>
                  <a:lnTo>
                    <a:pt x="500" y="7599"/>
                  </a:lnTo>
                  <a:cubicBezTo>
                    <a:pt x="2139" y="7234"/>
                    <a:pt x="3147" y="7113"/>
                    <a:pt x="4534" y="7113"/>
                  </a:cubicBezTo>
                  <a:cubicBezTo>
                    <a:pt x="7811" y="7113"/>
                    <a:pt x="8946" y="9058"/>
                    <a:pt x="8946" y="14892"/>
                  </a:cubicBezTo>
                  <a:lnTo>
                    <a:pt x="8946" y="45644"/>
                  </a:lnTo>
                  <a:cubicBezTo>
                    <a:pt x="8946" y="52208"/>
                    <a:pt x="7181" y="54031"/>
                    <a:pt x="122" y="54153"/>
                  </a:cubicBezTo>
                  <a:lnTo>
                    <a:pt x="122" y="55976"/>
                  </a:lnTo>
                  <a:lnTo>
                    <a:pt x="28106" y="55976"/>
                  </a:lnTo>
                  <a:lnTo>
                    <a:pt x="28106" y="54153"/>
                  </a:lnTo>
                  <a:cubicBezTo>
                    <a:pt x="21425" y="53910"/>
                    <a:pt x="19534" y="52573"/>
                    <a:pt x="19534" y="47832"/>
                  </a:cubicBezTo>
                  <a:lnTo>
                    <a:pt x="19534" y="13555"/>
                  </a:lnTo>
                  <a:cubicBezTo>
                    <a:pt x="19534" y="13555"/>
                    <a:pt x="20543" y="12096"/>
                    <a:pt x="21425" y="11245"/>
                  </a:cubicBezTo>
                  <a:cubicBezTo>
                    <a:pt x="24576" y="8450"/>
                    <a:pt x="29997" y="6383"/>
                    <a:pt x="34408" y="6383"/>
                  </a:cubicBezTo>
                  <a:cubicBezTo>
                    <a:pt x="39955" y="6383"/>
                    <a:pt x="42728" y="10638"/>
                    <a:pt x="42728" y="19146"/>
                  </a:cubicBezTo>
                  <a:lnTo>
                    <a:pt x="42728" y="45523"/>
                  </a:lnTo>
                  <a:cubicBezTo>
                    <a:pt x="42728" y="52330"/>
                    <a:pt x="41341" y="53667"/>
                    <a:pt x="34156" y="54153"/>
                  </a:cubicBezTo>
                  <a:lnTo>
                    <a:pt x="34156" y="55976"/>
                  </a:lnTo>
                  <a:lnTo>
                    <a:pt x="62392" y="55976"/>
                  </a:lnTo>
                  <a:lnTo>
                    <a:pt x="62392" y="54153"/>
                  </a:lnTo>
                  <a:cubicBezTo>
                    <a:pt x="55207" y="54031"/>
                    <a:pt x="53316" y="51965"/>
                    <a:pt x="53316" y="44429"/>
                  </a:cubicBezTo>
                  <a:lnTo>
                    <a:pt x="53316" y="13798"/>
                  </a:lnTo>
                  <a:cubicBezTo>
                    <a:pt x="57098" y="8571"/>
                    <a:pt x="61258" y="6383"/>
                    <a:pt x="67056" y="6383"/>
                  </a:cubicBezTo>
                  <a:cubicBezTo>
                    <a:pt x="74241" y="6383"/>
                    <a:pt x="76510" y="9665"/>
                    <a:pt x="76510" y="19754"/>
                  </a:cubicBezTo>
                  <a:lnTo>
                    <a:pt x="76510" y="45401"/>
                  </a:lnTo>
                  <a:cubicBezTo>
                    <a:pt x="76510" y="52330"/>
                    <a:pt x="75502" y="53302"/>
                    <a:pt x="68191" y="54153"/>
                  </a:cubicBezTo>
                  <a:lnTo>
                    <a:pt x="68191" y="55976"/>
                  </a:lnTo>
                  <a:lnTo>
                    <a:pt x="95796" y="559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9D51BB4C-2FB4-B9B7-E898-4C6C911EBF4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03748" y="5392639"/>
              <a:ext cx="51051" cy="57128"/>
            </a:xfrm>
            <a:custGeom>
              <a:avLst/>
              <a:gdLst>
                <a:gd name="connsiteX0" fmla="*/ 51181 w 51051"/>
                <a:gd name="connsiteY0" fmla="*/ 51114 h 57128"/>
                <a:gd name="connsiteX1" fmla="*/ 51181 w 51051"/>
                <a:gd name="connsiteY1" fmla="*/ 47954 h 57128"/>
                <a:gd name="connsiteX2" fmla="*/ 45635 w 51051"/>
                <a:gd name="connsiteY2" fmla="*/ 50263 h 57128"/>
                <a:gd name="connsiteX3" fmla="*/ 41853 w 51051"/>
                <a:gd name="connsiteY3" fmla="*/ 43213 h 57128"/>
                <a:gd name="connsiteX4" fmla="*/ 41853 w 51051"/>
                <a:gd name="connsiteY4" fmla="*/ 19511 h 57128"/>
                <a:gd name="connsiteX5" fmla="*/ 39458 w 51051"/>
                <a:gd name="connsiteY5" fmla="*/ 7113 h 57128"/>
                <a:gd name="connsiteX6" fmla="*/ 23702 w 51051"/>
                <a:gd name="connsiteY6" fmla="*/ 63 h 57128"/>
                <a:gd name="connsiteX7" fmla="*/ 7693 w 51051"/>
                <a:gd name="connsiteY7" fmla="*/ 4560 h 57128"/>
                <a:gd name="connsiteX8" fmla="*/ 2525 w 51051"/>
                <a:gd name="connsiteY8" fmla="*/ 13676 h 57128"/>
                <a:gd name="connsiteX9" fmla="*/ 7945 w 51051"/>
                <a:gd name="connsiteY9" fmla="*/ 18903 h 57128"/>
                <a:gd name="connsiteX10" fmla="*/ 13617 w 51051"/>
                <a:gd name="connsiteY10" fmla="*/ 13798 h 57128"/>
                <a:gd name="connsiteX11" fmla="*/ 13365 w 51051"/>
                <a:gd name="connsiteY11" fmla="*/ 11853 h 57128"/>
                <a:gd name="connsiteX12" fmla="*/ 12987 w 51051"/>
                <a:gd name="connsiteY12" fmla="*/ 8936 h 57128"/>
                <a:gd name="connsiteX13" fmla="*/ 22063 w 51051"/>
                <a:gd name="connsiteY13" fmla="*/ 2980 h 57128"/>
                <a:gd name="connsiteX14" fmla="*/ 31643 w 51051"/>
                <a:gd name="connsiteY14" fmla="*/ 13069 h 57128"/>
                <a:gd name="connsiteX15" fmla="*/ 31643 w 51051"/>
                <a:gd name="connsiteY15" fmla="*/ 20483 h 57128"/>
                <a:gd name="connsiteX16" fmla="*/ 4668 w 51051"/>
                <a:gd name="connsiteY16" fmla="*/ 33611 h 57128"/>
                <a:gd name="connsiteX17" fmla="*/ 130 w 51051"/>
                <a:gd name="connsiteY17" fmla="*/ 44186 h 57128"/>
                <a:gd name="connsiteX18" fmla="*/ 13365 w 51051"/>
                <a:gd name="connsiteY18" fmla="*/ 57192 h 57128"/>
                <a:gd name="connsiteX19" fmla="*/ 31769 w 51051"/>
                <a:gd name="connsiteY19" fmla="*/ 48318 h 57128"/>
                <a:gd name="connsiteX20" fmla="*/ 39836 w 51051"/>
                <a:gd name="connsiteY20" fmla="*/ 57192 h 57128"/>
                <a:gd name="connsiteX21" fmla="*/ 51181 w 51051"/>
                <a:gd name="connsiteY21" fmla="*/ 51114 h 57128"/>
                <a:gd name="connsiteX22" fmla="*/ 31643 w 51051"/>
                <a:gd name="connsiteY22" fmla="*/ 41025 h 57128"/>
                <a:gd name="connsiteX23" fmla="*/ 28366 w 51051"/>
                <a:gd name="connsiteY23" fmla="*/ 47468 h 57128"/>
                <a:gd name="connsiteX24" fmla="*/ 19164 w 51051"/>
                <a:gd name="connsiteY24" fmla="*/ 50142 h 57128"/>
                <a:gd name="connsiteX25" fmla="*/ 11222 w 51051"/>
                <a:gd name="connsiteY25" fmla="*/ 40782 h 57128"/>
                <a:gd name="connsiteX26" fmla="*/ 11222 w 51051"/>
                <a:gd name="connsiteY26" fmla="*/ 40296 h 57128"/>
                <a:gd name="connsiteX27" fmla="*/ 31643 w 51051"/>
                <a:gd name="connsiteY27" fmla="*/ 23401 h 57128"/>
                <a:gd name="connsiteX28" fmla="*/ 31643 w 51051"/>
                <a:gd name="connsiteY28" fmla="*/ 41025 h 5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51" h="57128">
                  <a:moveTo>
                    <a:pt x="51181" y="51114"/>
                  </a:moveTo>
                  <a:lnTo>
                    <a:pt x="51181" y="47954"/>
                  </a:lnTo>
                  <a:cubicBezTo>
                    <a:pt x="49038" y="49656"/>
                    <a:pt x="47526" y="50263"/>
                    <a:pt x="45635" y="50263"/>
                  </a:cubicBezTo>
                  <a:cubicBezTo>
                    <a:pt x="42736" y="50263"/>
                    <a:pt x="41853" y="48562"/>
                    <a:pt x="41853" y="43213"/>
                  </a:cubicBezTo>
                  <a:lnTo>
                    <a:pt x="41853" y="19511"/>
                  </a:lnTo>
                  <a:cubicBezTo>
                    <a:pt x="41853" y="13312"/>
                    <a:pt x="41223" y="9908"/>
                    <a:pt x="39458" y="7113"/>
                  </a:cubicBezTo>
                  <a:cubicBezTo>
                    <a:pt x="36811" y="2494"/>
                    <a:pt x="31391" y="63"/>
                    <a:pt x="23702" y="63"/>
                  </a:cubicBezTo>
                  <a:cubicBezTo>
                    <a:pt x="17273" y="63"/>
                    <a:pt x="11222" y="1764"/>
                    <a:pt x="7693" y="4560"/>
                  </a:cubicBezTo>
                  <a:cubicBezTo>
                    <a:pt x="4542" y="7113"/>
                    <a:pt x="2525" y="10638"/>
                    <a:pt x="2525" y="13676"/>
                  </a:cubicBezTo>
                  <a:cubicBezTo>
                    <a:pt x="2525" y="16472"/>
                    <a:pt x="4920" y="18903"/>
                    <a:pt x="7945" y="18903"/>
                  </a:cubicBezTo>
                  <a:cubicBezTo>
                    <a:pt x="10970" y="18903"/>
                    <a:pt x="13617" y="16472"/>
                    <a:pt x="13617" y="13798"/>
                  </a:cubicBezTo>
                  <a:cubicBezTo>
                    <a:pt x="13617" y="13312"/>
                    <a:pt x="13491" y="12704"/>
                    <a:pt x="13365" y="11853"/>
                  </a:cubicBezTo>
                  <a:cubicBezTo>
                    <a:pt x="13113" y="10759"/>
                    <a:pt x="12987" y="9787"/>
                    <a:pt x="12987" y="8936"/>
                  </a:cubicBezTo>
                  <a:cubicBezTo>
                    <a:pt x="12987" y="5654"/>
                    <a:pt x="17021" y="2980"/>
                    <a:pt x="22063" y="2980"/>
                  </a:cubicBezTo>
                  <a:cubicBezTo>
                    <a:pt x="28240" y="2980"/>
                    <a:pt x="31643" y="6505"/>
                    <a:pt x="31643" y="13069"/>
                  </a:cubicBezTo>
                  <a:lnTo>
                    <a:pt x="31643" y="20483"/>
                  </a:lnTo>
                  <a:cubicBezTo>
                    <a:pt x="12231" y="28019"/>
                    <a:pt x="10088" y="28992"/>
                    <a:pt x="4668" y="33611"/>
                  </a:cubicBezTo>
                  <a:cubicBezTo>
                    <a:pt x="1895" y="36042"/>
                    <a:pt x="130" y="40175"/>
                    <a:pt x="130" y="44186"/>
                  </a:cubicBezTo>
                  <a:cubicBezTo>
                    <a:pt x="130" y="51843"/>
                    <a:pt x="5550" y="57192"/>
                    <a:pt x="13365" y="57192"/>
                  </a:cubicBezTo>
                  <a:cubicBezTo>
                    <a:pt x="18912" y="57192"/>
                    <a:pt x="24080" y="54639"/>
                    <a:pt x="31769" y="48318"/>
                  </a:cubicBezTo>
                  <a:cubicBezTo>
                    <a:pt x="32399" y="54761"/>
                    <a:pt x="34668" y="57192"/>
                    <a:pt x="39836" y="57192"/>
                  </a:cubicBezTo>
                  <a:cubicBezTo>
                    <a:pt x="44122" y="57192"/>
                    <a:pt x="46769" y="55733"/>
                    <a:pt x="51181" y="51114"/>
                  </a:cubicBezTo>
                  <a:close/>
                  <a:moveTo>
                    <a:pt x="31643" y="41025"/>
                  </a:moveTo>
                  <a:cubicBezTo>
                    <a:pt x="31643" y="44794"/>
                    <a:pt x="31013" y="45887"/>
                    <a:pt x="28366" y="47468"/>
                  </a:cubicBezTo>
                  <a:cubicBezTo>
                    <a:pt x="25340" y="49169"/>
                    <a:pt x="21811" y="50142"/>
                    <a:pt x="19164" y="50142"/>
                  </a:cubicBezTo>
                  <a:cubicBezTo>
                    <a:pt x="14752" y="50142"/>
                    <a:pt x="11222" y="46009"/>
                    <a:pt x="11222" y="40782"/>
                  </a:cubicBezTo>
                  <a:lnTo>
                    <a:pt x="11222" y="40296"/>
                  </a:lnTo>
                  <a:cubicBezTo>
                    <a:pt x="11222" y="33125"/>
                    <a:pt x="16391" y="28749"/>
                    <a:pt x="31643" y="23401"/>
                  </a:cubicBezTo>
                  <a:lnTo>
                    <a:pt x="31643" y="4102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01499F15-A9D7-CDB6-BD8A-13F0BA047A4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61690" y="5392760"/>
              <a:ext cx="37437" cy="57007"/>
            </a:xfrm>
            <a:custGeom>
              <a:avLst/>
              <a:gdLst>
                <a:gd name="connsiteX0" fmla="*/ 37572 w 37437"/>
                <a:gd name="connsiteY0" fmla="*/ 41512 h 57007"/>
                <a:gd name="connsiteX1" fmla="*/ 26983 w 37437"/>
                <a:gd name="connsiteY1" fmla="*/ 27047 h 57007"/>
                <a:gd name="connsiteX2" fmla="*/ 13370 w 37437"/>
                <a:gd name="connsiteY2" fmla="*/ 19268 h 57007"/>
                <a:gd name="connsiteX3" fmla="*/ 7950 w 37437"/>
                <a:gd name="connsiteY3" fmla="*/ 11002 h 57007"/>
                <a:gd name="connsiteX4" fmla="*/ 17656 w 37437"/>
                <a:gd name="connsiteY4" fmla="*/ 2737 h 57007"/>
                <a:gd name="connsiteX5" fmla="*/ 31521 w 37437"/>
                <a:gd name="connsiteY5" fmla="*/ 17688 h 57007"/>
                <a:gd name="connsiteX6" fmla="*/ 33412 w 37437"/>
                <a:gd name="connsiteY6" fmla="*/ 17688 h 57007"/>
                <a:gd name="connsiteX7" fmla="*/ 32908 w 37437"/>
                <a:gd name="connsiteY7" fmla="*/ 1157 h 57007"/>
                <a:gd name="connsiteX8" fmla="*/ 31521 w 37437"/>
                <a:gd name="connsiteY8" fmla="*/ 1157 h 57007"/>
                <a:gd name="connsiteX9" fmla="*/ 31269 w 37437"/>
                <a:gd name="connsiteY9" fmla="*/ 1400 h 57007"/>
                <a:gd name="connsiteX10" fmla="*/ 29505 w 37437"/>
                <a:gd name="connsiteY10" fmla="*/ 2372 h 57007"/>
                <a:gd name="connsiteX11" fmla="*/ 26101 w 37437"/>
                <a:gd name="connsiteY11" fmla="*/ 1521 h 57007"/>
                <a:gd name="connsiteX12" fmla="*/ 17530 w 37437"/>
                <a:gd name="connsiteY12" fmla="*/ 63 h 57007"/>
                <a:gd name="connsiteX13" fmla="*/ 134 w 37437"/>
                <a:gd name="connsiteY13" fmla="*/ 15014 h 57007"/>
                <a:gd name="connsiteX14" fmla="*/ 14882 w 37437"/>
                <a:gd name="connsiteY14" fmla="*/ 32517 h 57007"/>
                <a:gd name="connsiteX15" fmla="*/ 22193 w 37437"/>
                <a:gd name="connsiteY15" fmla="*/ 36528 h 57007"/>
                <a:gd name="connsiteX16" fmla="*/ 28748 w 37437"/>
                <a:gd name="connsiteY16" fmla="*/ 45644 h 57007"/>
                <a:gd name="connsiteX17" fmla="*/ 18286 w 37437"/>
                <a:gd name="connsiteY17" fmla="*/ 54396 h 57007"/>
                <a:gd name="connsiteX18" fmla="*/ 2277 w 37437"/>
                <a:gd name="connsiteY18" fmla="*/ 37379 h 57007"/>
                <a:gd name="connsiteX19" fmla="*/ 260 w 37437"/>
                <a:gd name="connsiteY19" fmla="*/ 37379 h 57007"/>
                <a:gd name="connsiteX20" fmla="*/ 260 w 37437"/>
                <a:gd name="connsiteY20" fmla="*/ 56341 h 57007"/>
                <a:gd name="connsiteX21" fmla="*/ 1899 w 37437"/>
                <a:gd name="connsiteY21" fmla="*/ 56341 h 57007"/>
                <a:gd name="connsiteX22" fmla="*/ 4798 w 37437"/>
                <a:gd name="connsiteY22" fmla="*/ 54882 h 57007"/>
                <a:gd name="connsiteX23" fmla="*/ 10597 w 37437"/>
                <a:gd name="connsiteY23" fmla="*/ 55855 h 57007"/>
                <a:gd name="connsiteX24" fmla="*/ 19925 w 37437"/>
                <a:gd name="connsiteY24" fmla="*/ 57070 h 57007"/>
                <a:gd name="connsiteX25" fmla="*/ 37572 w 37437"/>
                <a:gd name="connsiteY25" fmla="*/ 41512 h 5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437" h="57007">
                  <a:moveTo>
                    <a:pt x="37572" y="41512"/>
                  </a:moveTo>
                  <a:cubicBezTo>
                    <a:pt x="37572" y="35434"/>
                    <a:pt x="34673" y="31423"/>
                    <a:pt x="26983" y="27047"/>
                  </a:cubicBezTo>
                  <a:lnTo>
                    <a:pt x="13370" y="19268"/>
                  </a:lnTo>
                  <a:cubicBezTo>
                    <a:pt x="9840" y="17323"/>
                    <a:pt x="7950" y="14284"/>
                    <a:pt x="7950" y="11002"/>
                  </a:cubicBezTo>
                  <a:cubicBezTo>
                    <a:pt x="7950" y="6019"/>
                    <a:pt x="11857" y="2737"/>
                    <a:pt x="17656" y="2737"/>
                  </a:cubicBezTo>
                  <a:cubicBezTo>
                    <a:pt x="24841" y="2737"/>
                    <a:pt x="28622" y="6748"/>
                    <a:pt x="31521" y="17688"/>
                  </a:cubicBezTo>
                  <a:lnTo>
                    <a:pt x="33412" y="17688"/>
                  </a:lnTo>
                  <a:lnTo>
                    <a:pt x="32908" y="1157"/>
                  </a:lnTo>
                  <a:lnTo>
                    <a:pt x="31521" y="1157"/>
                  </a:lnTo>
                  <a:lnTo>
                    <a:pt x="31269" y="1400"/>
                  </a:lnTo>
                  <a:cubicBezTo>
                    <a:pt x="30135" y="2251"/>
                    <a:pt x="30009" y="2372"/>
                    <a:pt x="29505" y="2372"/>
                  </a:cubicBezTo>
                  <a:cubicBezTo>
                    <a:pt x="28748" y="2372"/>
                    <a:pt x="27488" y="2129"/>
                    <a:pt x="26101" y="1521"/>
                  </a:cubicBezTo>
                  <a:cubicBezTo>
                    <a:pt x="23454" y="549"/>
                    <a:pt x="20555" y="63"/>
                    <a:pt x="17530" y="63"/>
                  </a:cubicBezTo>
                  <a:cubicBezTo>
                    <a:pt x="7193" y="63"/>
                    <a:pt x="134" y="6140"/>
                    <a:pt x="134" y="15014"/>
                  </a:cubicBezTo>
                  <a:cubicBezTo>
                    <a:pt x="134" y="21820"/>
                    <a:pt x="4168" y="26561"/>
                    <a:pt x="14882" y="32517"/>
                  </a:cubicBezTo>
                  <a:lnTo>
                    <a:pt x="22193" y="36528"/>
                  </a:lnTo>
                  <a:cubicBezTo>
                    <a:pt x="26605" y="38959"/>
                    <a:pt x="28748" y="41876"/>
                    <a:pt x="28748" y="45644"/>
                  </a:cubicBezTo>
                  <a:cubicBezTo>
                    <a:pt x="28748" y="50993"/>
                    <a:pt x="24715" y="54396"/>
                    <a:pt x="18286" y="54396"/>
                  </a:cubicBezTo>
                  <a:cubicBezTo>
                    <a:pt x="9588" y="54396"/>
                    <a:pt x="5176" y="49777"/>
                    <a:pt x="2277" y="37379"/>
                  </a:cubicBezTo>
                  <a:lnTo>
                    <a:pt x="260" y="37379"/>
                  </a:lnTo>
                  <a:lnTo>
                    <a:pt x="260" y="56341"/>
                  </a:lnTo>
                  <a:lnTo>
                    <a:pt x="1899" y="56341"/>
                  </a:lnTo>
                  <a:cubicBezTo>
                    <a:pt x="2781" y="55125"/>
                    <a:pt x="3286" y="54882"/>
                    <a:pt x="4798" y="54882"/>
                  </a:cubicBezTo>
                  <a:cubicBezTo>
                    <a:pt x="6185" y="54882"/>
                    <a:pt x="7571" y="55125"/>
                    <a:pt x="10597" y="55855"/>
                  </a:cubicBezTo>
                  <a:cubicBezTo>
                    <a:pt x="14126" y="56584"/>
                    <a:pt x="17277" y="57070"/>
                    <a:pt x="19925" y="57070"/>
                  </a:cubicBezTo>
                  <a:cubicBezTo>
                    <a:pt x="29505" y="57070"/>
                    <a:pt x="37572" y="50020"/>
                    <a:pt x="37572" y="415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D0380A9D-82BC-F7BA-0C00-88FB34A5573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910908" y="5392760"/>
              <a:ext cx="37437" cy="57007"/>
            </a:xfrm>
            <a:custGeom>
              <a:avLst/>
              <a:gdLst>
                <a:gd name="connsiteX0" fmla="*/ 37576 w 37437"/>
                <a:gd name="connsiteY0" fmla="*/ 41512 h 57007"/>
                <a:gd name="connsiteX1" fmla="*/ 26987 w 37437"/>
                <a:gd name="connsiteY1" fmla="*/ 27047 h 57007"/>
                <a:gd name="connsiteX2" fmla="*/ 13374 w 37437"/>
                <a:gd name="connsiteY2" fmla="*/ 19268 h 57007"/>
                <a:gd name="connsiteX3" fmla="*/ 7953 w 37437"/>
                <a:gd name="connsiteY3" fmla="*/ 11002 h 57007"/>
                <a:gd name="connsiteX4" fmla="*/ 17659 w 37437"/>
                <a:gd name="connsiteY4" fmla="*/ 2737 h 57007"/>
                <a:gd name="connsiteX5" fmla="*/ 31525 w 37437"/>
                <a:gd name="connsiteY5" fmla="*/ 17688 h 57007"/>
                <a:gd name="connsiteX6" fmla="*/ 33416 w 37437"/>
                <a:gd name="connsiteY6" fmla="*/ 17688 h 57007"/>
                <a:gd name="connsiteX7" fmla="*/ 32912 w 37437"/>
                <a:gd name="connsiteY7" fmla="*/ 1157 h 57007"/>
                <a:gd name="connsiteX8" fmla="*/ 31525 w 37437"/>
                <a:gd name="connsiteY8" fmla="*/ 1157 h 57007"/>
                <a:gd name="connsiteX9" fmla="*/ 31273 w 37437"/>
                <a:gd name="connsiteY9" fmla="*/ 1400 h 57007"/>
                <a:gd name="connsiteX10" fmla="*/ 29508 w 37437"/>
                <a:gd name="connsiteY10" fmla="*/ 2372 h 57007"/>
                <a:gd name="connsiteX11" fmla="*/ 26105 w 37437"/>
                <a:gd name="connsiteY11" fmla="*/ 1521 h 57007"/>
                <a:gd name="connsiteX12" fmla="*/ 17533 w 37437"/>
                <a:gd name="connsiteY12" fmla="*/ 63 h 57007"/>
                <a:gd name="connsiteX13" fmla="*/ 138 w 37437"/>
                <a:gd name="connsiteY13" fmla="*/ 15014 h 57007"/>
                <a:gd name="connsiteX14" fmla="*/ 14886 w 37437"/>
                <a:gd name="connsiteY14" fmla="*/ 32517 h 57007"/>
                <a:gd name="connsiteX15" fmla="*/ 22197 w 37437"/>
                <a:gd name="connsiteY15" fmla="*/ 36528 h 57007"/>
                <a:gd name="connsiteX16" fmla="*/ 28752 w 37437"/>
                <a:gd name="connsiteY16" fmla="*/ 45644 h 57007"/>
                <a:gd name="connsiteX17" fmla="*/ 18290 w 37437"/>
                <a:gd name="connsiteY17" fmla="*/ 54396 h 57007"/>
                <a:gd name="connsiteX18" fmla="*/ 2281 w 37437"/>
                <a:gd name="connsiteY18" fmla="*/ 37379 h 57007"/>
                <a:gd name="connsiteX19" fmla="*/ 264 w 37437"/>
                <a:gd name="connsiteY19" fmla="*/ 37379 h 57007"/>
                <a:gd name="connsiteX20" fmla="*/ 264 w 37437"/>
                <a:gd name="connsiteY20" fmla="*/ 56341 h 57007"/>
                <a:gd name="connsiteX21" fmla="*/ 1903 w 37437"/>
                <a:gd name="connsiteY21" fmla="*/ 56341 h 57007"/>
                <a:gd name="connsiteX22" fmla="*/ 4802 w 37437"/>
                <a:gd name="connsiteY22" fmla="*/ 54882 h 57007"/>
                <a:gd name="connsiteX23" fmla="*/ 10600 w 37437"/>
                <a:gd name="connsiteY23" fmla="*/ 55855 h 57007"/>
                <a:gd name="connsiteX24" fmla="*/ 19928 w 37437"/>
                <a:gd name="connsiteY24" fmla="*/ 57070 h 57007"/>
                <a:gd name="connsiteX25" fmla="*/ 37576 w 37437"/>
                <a:gd name="connsiteY25" fmla="*/ 41512 h 5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437" h="57007">
                  <a:moveTo>
                    <a:pt x="37576" y="41512"/>
                  </a:moveTo>
                  <a:cubicBezTo>
                    <a:pt x="37576" y="35434"/>
                    <a:pt x="34677" y="31423"/>
                    <a:pt x="26987" y="27047"/>
                  </a:cubicBezTo>
                  <a:lnTo>
                    <a:pt x="13374" y="19268"/>
                  </a:lnTo>
                  <a:cubicBezTo>
                    <a:pt x="9844" y="17323"/>
                    <a:pt x="7953" y="14284"/>
                    <a:pt x="7953" y="11002"/>
                  </a:cubicBezTo>
                  <a:cubicBezTo>
                    <a:pt x="7953" y="6019"/>
                    <a:pt x="11861" y="2737"/>
                    <a:pt x="17659" y="2737"/>
                  </a:cubicBezTo>
                  <a:cubicBezTo>
                    <a:pt x="24844" y="2737"/>
                    <a:pt x="28626" y="6748"/>
                    <a:pt x="31525" y="17688"/>
                  </a:cubicBezTo>
                  <a:lnTo>
                    <a:pt x="33416" y="17688"/>
                  </a:lnTo>
                  <a:lnTo>
                    <a:pt x="32912" y="1157"/>
                  </a:lnTo>
                  <a:lnTo>
                    <a:pt x="31525" y="1157"/>
                  </a:lnTo>
                  <a:lnTo>
                    <a:pt x="31273" y="1400"/>
                  </a:lnTo>
                  <a:cubicBezTo>
                    <a:pt x="30139" y="2251"/>
                    <a:pt x="30013" y="2372"/>
                    <a:pt x="29508" y="2372"/>
                  </a:cubicBezTo>
                  <a:cubicBezTo>
                    <a:pt x="28752" y="2372"/>
                    <a:pt x="27492" y="2129"/>
                    <a:pt x="26105" y="1521"/>
                  </a:cubicBezTo>
                  <a:cubicBezTo>
                    <a:pt x="23458" y="549"/>
                    <a:pt x="20559" y="63"/>
                    <a:pt x="17533" y="63"/>
                  </a:cubicBezTo>
                  <a:cubicBezTo>
                    <a:pt x="7197" y="63"/>
                    <a:pt x="138" y="6140"/>
                    <a:pt x="138" y="15014"/>
                  </a:cubicBezTo>
                  <a:cubicBezTo>
                    <a:pt x="138" y="21820"/>
                    <a:pt x="4172" y="26561"/>
                    <a:pt x="14886" y="32517"/>
                  </a:cubicBezTo>
                  <a:lnTo>
                    <a:pt x="22197" y="36528"/>
                  </a:lnTo>
                  <a:cubicBezTo>
                    <a:pt x="26609" y="38959"/>
                    <a:pt x="28752" y="41876"/>
                    <a:pt x="28752" y="45644"/>
                  </a:cubicBezTo>
                  <a:cubicBezTo>
                    <a:pt x="28752" y="50993"/>
                    <a:pt x="24718" y="54396"/>
                    <a:pt x="18290" y="54396"/>
                  </a:cubicBezTo>
                  <a:cubicBezTo>
                    <a:pt x="9592" y="54396"/>
                    <a:pt x="5180" y="49777"/>
                    <a:pt x="2281" y="37379"/>
                  </a:cubicBezTo>
                  <a:lnTo>
                    <a:pt x="264" y="37379"/>
                  </a:lnTo>
                  <a:lnTo>
                    <a:pt x="264" y="56341"/>
                  </a:lnTo>
                  <a:lnTo>
                    <a:pt x="1903" y="56341"/>
                  </a:lnTo>
                  <a:cubicBezTo>
                    <a:pt x="2785" y="55125"/>
                    <a:pt x="3289" y="54882"/>
                    <a:pt x="4802" y="54882"/>
                  </a:cubicBezTo>
                  <a:cubicBezTo>
                    <a:pt x="6189" y="54882"/>
                    <a:pt x="7575" y="55125"/>
                    <a:pt x="10600" y="55855"/>
                  </a:cubicBezTo>
                  <a:cubicBezTo>
                    <a:pt x="14130" y="56584"/>
                    <a:pt x="17281" y="57070"/>
                    <a:pt x="19928" y="57070"/>
                  </a:cubicBezTo>
                  <a:cubicBezTo>
                    <a:pt x="29508" y="57070"/>
                    <a:pt x="37576" y="50020"/>
                    <a:pt x="37576" y="415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D99A6C4B-594C-DDB1-2231-148D3BFABF9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988985" y="5392639"/>
              <a:ext cx="55589" cy="57128"/>
            </a:xfrm>
            <a:custGeom>
              <a:avLst/>
              <a:gdLst>
                <a:gd name="connsiteX0" fmla="*/ 55734 w 55589"/>
                <a:gd name="connsiteY0" fmla="*/ 27533 h 57128"/>
                <a:gd name="connsiteX1" fmla="*/ 28002 w 55589"/>
                <a:gd name="connsiteY1" fmla="*/ 63 h 57128"/>
                <a:gd name="connsiteX2" fmla="*/ 144 w 55589"/>
                <a:gd name="connsiteY2" fmla="*/ 28506 h 57128"/>
                <a:gd name="connsiteX3" fmla="*/ 27750 w 55589"/>
                <a:gd name="connsiteY3" fmla="*/ 57192 h 57128"/>
                <a:gd name="connsiteX4" fmla="*/ 55734 w 55589"/>
                <a:gd name="connsiteY4" fmla="*/ 27533 h 57128"/>
                <a:gd name="connsiteX5" fmla="*/ 44389 w 55589"/>
                <a:gd name="connsiteY5" fmla="*/ 31788 h 57128"/>
                <a:gd name="connsiteX6" fmla="*/ 29263 w 55589"/>
                <a:gd name="connsiteY6" fmla="*/ 53788 h 57128"/>
                <a:gd name="connsiteX7" fmla="*/ 17036 w 55589"/>
                <a:gd name="connsiteY7" fmla="*/ 46009 h 57128"/>
                <a:gd name="connsiteX8" fmla="*/ 11489 w 55589"/>
                <a:gd name="connsiteY8" fmla="*/ 22550 h 57128"/>
                <a:gd name="connsiteX9" fmla="*/ 26363 w 55589"/>
                <a:gd name="connsiteY9" fmla="*/ 3466 h 57128"/>
                <a:gd name="connsiteX10" fmla="*/ 44389 w 55589"/>
                <a:gd name="connsiteY10" fmla="*/ 31788 h 5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589" h="57128">
                  <a:moveTo>
                    <a:pt x="55734" y="27533"/>
                  </a:moveTo>
                  <a:cubicBezTo>
                    <a:pt x="55734" y="11610"/>
                    <a:pt x="44137" y="63"/>
                    <a:pt x="28002" y="63"/>
                  </a:cubicBezTo>
                  <a:cubicBezTo>
                    <a:pt x="11615" y="63"/>
                    <a:pt x="144" y="11732"/>
                    <a:pt x="144" y="28506"/>
                  </a:cubicBezTo>
                  <a:cubicBezTo>
                    <a:pt x="144" y="44915"/>
                    <a:pt x="11867" y="57192"/>
                    <a:pt x="27750" y="57192"/>
                  </a:cubicBezTo>
                  <a:cubicBezTo>
                    <a:pt x="43633" y="57192"/>
                    <a:pt x="55734" y="44307"/>
                    <a:pt x="55734" y="27533"/>
                  </a:cubicBezTo>
                  <a:close/>
                  <a:moveTo>
                    <a:pt x="44389" y="31788"/>
                  </a:moveTo>
                  <a:cubicBezTo>
                    <a:pt x="44389" y="45523"/>
                    <a:pt x="38717" y="53788"/>
                    <a:pt x="29263" y="53788"/>
                  </a:cubicBezTo>
                  <a:cubicBezTo>
                    <a:pt x="24347" y="53788"/>
                    <a:pt x="19683" y="50871"/>
                    <a:pt x="17036" y="46009"/>
                  </a:cubicBezTo>
                  <a:cubicBezTo>
                    <a:pt x="13506" y="39688"/>
                    <a:pt x="11489" y="31180"/>
                    <a:pt x="11489" y="22550"/>
                  </a:cubicBezTo>
                  <a:cubicBezTo>
                    <a:pt x="11489" y="11002"/>
                    <a:pt x="17414" y="3466"/>
                    <a:pt x="26363" y="3466"/>
                  </a:cubicBezTo>
                  <a:cubicBezTo>
                    <a:pt x="36952" y="3466"/>
                    <a:pt x="44389" y="15135"/>
                    <a:pt x="44389" y="317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D14C335E-0EA1-35CA-FD58-046B5B93A78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051113" y="5365533"/>
              <a:ext cx="45757" cy="83019"/>
            </a:xfrm>
            <a:custGeom>
              <a:avLst/>
              <a:gdLst>
                <a:gd name="connsiteX0" fmla="*/ 45907 w 45757"/>
                <a:gd name="connsiteY0" fmla="*/ 7599 h 83019"/>
                <a:gd name="connsiteX1" fmla="*/ 32797 w 45757"/>
                <a:gd name="connsiteY1" fmla="*/ 63 h 83019"/>
                <a:gd name="connsiteX2" fmla="*/ 15024 w 45757"/>
                <a:gd name="connsiteY2" fmla="*/ 8814 h 83019"/>
                <a:gd name="connsiteX3" fmla="*/ 10612 w 45757"/>
                <a:gd name="connsiteY3" fmla="*/ 28384 h 83019"/>
                <a:gd name="connsiteX4" fmla="*/ 276 w 45757"/>
                <a:gd name="connsiteY4" fmla="*/ 28384 h 83019"/>
                <a:gd name="connsiteX5" fmla="*/ 276 w 45757"/>
                <a:gd name="connsiteY5" fmla="*/ 32274 h 83019"/>
                <a:gd name="connsiteX6" fmla="*/ 10612 w 45757"/>
                <a:gd name="connsiteY6" fmla="*/ 32274 h 83019"/>
                <a:gd name="connsiteX7" fmla="*/ 10612 w 45757"/>
                <a:gd name="connsiteY7" fmla="*/ 70441 h 83019"/>
                <a:gd name="connsiteX8" fmla="*/ 149 w 45757"/>
                <a:gd name="connsiteY8" fmla="*/ 81259 h 83019"/>
                <a:gd name="connsiteX9" fmla="*/ 149 w 45757"/>
                <a:gd name="connsiteY9" fmla="*/ 83082 h 83019"/>
                <a:gd name="connsiteX10" fmla="*/ 32923 w 45757"/>
                <a:gd name="connsiteY10" fmla="*/ 83082 h 83019"/>
                <a:gd name="connsiteX11" fmla="*/ 32923 w 45757"/>
                <a:gd name="connsiteY11" fmla="*/ 81259 h 83019"/>
                <a:gd name="connsiteX12" fmla="*/ 21200 w 45757"/>
                <a:gd name="connsiteY12" fmla="*/ 70441 h 83019"/>
                <a:gd name="connsiteX13" fmla="*/ 21200 w 45757"/>
                <a:gd name="connsiteY13" fmla="*/ 32274 h 83019"/>
                <a:gd name="connsiteX14" fmla="*/ 36579 w 45757"/>
                <a:gd name="connsiteY14" fmla="*/ 32274 h 83019"/>
                <a:gd name="connsiteX15" fmla="*/ 36579 w 45757"/>
                <a:gd name="connsiteY15" fmla="*/ 28384 h 83019"/>
                <a:gd name="connsiteX16" fmla="*/ 21074 w 45757"/>
                <a:gd name="connsiteY16" fmla="*/ 28384 h 83019"/>
                <a:gd name="connsiteX17" fmla="*/ 21074 w 45757"/>
                <a:gd name="connsiteY17" fmla="*/ 14284 h 83019"/>
                <a:gd name="connsiteX18" fmla="*/ 28259 w 45757"/>
                <a:gd name="connsiteY18" fmla="*/ 3466 h 83019"/>
                <a:gd name="connsiteX19" fmla="*/ 34940 w 45757"/>
                <a:gd name="connsiteY19" fmla="*/ 8207 h 83019"/>
                <a:gd name="connsiteX20" fmla="*/ 40612 w 45757"/>
                <a:gd name="connsiteY20" fmla="*/ 12583 h 83019"/>
                <a:gd name="connsiteX21" fmla="*/ 45907 w 45757"/>
                <a:gd name="connsiteY21" fmla="*/ 7599 h 8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757" h="83019">
                  <a:moveTo>
                    <a:pt x="45907" y="7599"/>
                  </a:moveTo>
                  <a:cubicBezTo>
                    <a:pt x="45907" y="3223"/>
                    <a:pt x="40360" y="63"/>
                    <a:pt x="32797" y="63"/>
                  </a:cubicBezTo>
                  <a:cubicBezTo>
                    <a:pt x="24856" y="63"/>
                    <a:pt x="18301" y="3345"/>
                    <a:pt x="15024" y="8814"/>
                  </a:cubicBezTo>
                  <a:cubicBezTo>
                    <a:pt x="11746" y="14284"/>
                    <a:pt x="10738" y="18660"/>
                    <a:pt x="10612" y="28384"/>
                  </a:cubicBezTo>
                  <a:lnTo>
                    <a:pt x="276" y="28384"/>
                  </a:lnTo>
                  <a:lnTo>
                    <a:pt x="276" y="32274"/>
                  </a:lnTo>
                  <a:lnTo>
                    <a:pt x="10612" y="32274"/>
                  </a:lnTo>
                  <a:lnTo>
                    <a:pt x="10612" y="70441"/>
                  </a:lnTo>
                  <a:cubicBezTo>
                    <a:pt x="10612" y="79314"/>
                    <a:pt x="9225" y="80773"/>
                    <a:pt x="149" y="81259"/>
                  </a:cubicBezTo>
                  <a:lnTo>
                    <a:pt x="149" y="83082"/>
                  </a:lnTo>
                  <a:lnTo>
                    <a:pt x="32923" y="83082"/>
                  </a:lnTo>
                  <a:lnTo>
                    <a:pt x="32923" y="81259"/>
                  </a:lnTo>
                  <a:cubicBezTo>
                    <a:pt x="22587" y="80894"/>
                    <a:pt x="21200" y="79557"/>
                    <a:pt x="21200" y="70441"/>
                  </a:cubicBezTo>
                  <a:lnTo>
                    <a:pt x="21200" y="32274"/>
                  </a:lnTo>
                  <a:lnTo>
                    <a:pt x="36579" y="32274"/>
                  </a:lnTo>
                  <a:lnTo>
                    <a:pt x="36579" y="28384"/>
                  </a:lnTo>
                  <a:lnTo>
                    <a:pt x="21074" y="28384"/>
                  </a:lnTo>
                  <a:lnTo>
                    <a:pt x="21074" y="14284"/>
                  </a:lnTo>
                  <a:cubicBezTo>
                    <a:pt x="21074" y="7113"/>
                    <a:pt x="23469" y="3466"/>
                    <a:pt x="28259" y="3466"/>
                  </a:cubicBezTo>
                  <a:cubicBezTo>
                    <a:pt x="31032" y="3466"/>
                    <a:pt x="32671" y="4682"/>
                    <a:pt x="34940" y="8207"/>
                  </a:cubicBezTo>
                  <a:cubicBezTo>
                    <a:pt x="36957" y="11489"/>
                    <a:pt x="38470" y="12583"/>
                    <a:pt x="40612" y="12583"/>
                  </a:cubicBezTo>
                  <a:cubicBezTo>
                    <a:pt x="43638" y="12583"/>
                    <a:pt x="45907" y="10395"/>
                    <a:pt x="45907" y="75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EA8422A7-894A-A218-AC13-B552CB28B92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124373" y="5365533"/>
              <a:ext cx="29874" cy="83019"/>
            </a:xfrm>
            <a:custGeom>
              <a:avLst/>
              <a:gdLst>
                <a:gd name="connsiteX0" fmla="*/ 30030 w 29874"/>
                <a:gd name="connsiteY0" fmla="*/ 83082 h 83019"/>
                <a:gd name="connsiteX1" fmla="*/ 30030 w 29874"/>
                <a:gd name="connsiteY1" fmla="*/ 81259 h 83019"/>
                <a:gd name="connsiteX2" fmla="*/ 20702 w 29874"/>
                <a:gd name="connsiteY2" fmla="*/ 70684 h 83019"/>
                <a:gd name="connsiteX3" fmla="*/ 20702 w 29874"/>
                <a:gd name="connsiteY3" fmla="*/ 27533 h 83019"/>
                <a:gd name="connsiteX4" fmla="*/ 20198 w 29874"/>
                <a:gd name="connsiteY4" fmla="*/ 27169 h 83019"/>
                <a:gd name="connsiteX5" fmla="*/ 659 w 29874"/>
                <a:gd name="connsiteY5" fmla="*/ 33854 h 83019"/>
                <a:gd name="connsiteX6" fmla="*/ 659 w 29874"/>
                <a:gd name="connsiteY6" fmla="*/ 35677 h 83019"/>
                <a:gd name="connsiteX7" fmla="*/ 1668 w 29874"/>
                <a:gd name="connsiteY7" fmla="*/ 35556 h 83019"/>
                <a:gd name="connsiteX8" fmla="*/ 5954 w 29874"/>
                <a:gd name="connsiteY8" fmla="*/ 35191 h 83019"/>
                <a:gd name="connsiteX9" fmla="*/ 10113 w 29874"/>
                <a:gd name="connsiteY9" fmla="*/ 42484 h 83019"/>
                <a:gd name="connsiteX10" fmla="*/ 10113 w 29874"/>
                <a:gd name="connsiteY10" fmla="*/ 70684 h 83019"/>
                <a:gd name="connsiteX11" fmla="*/ 155 w 29874"/>
                <a:gd name="connsiteY11" fmla="*/ 81259 h 83019"/>
                <a:gd name="connsiteX12" fmla="*/ 155 w 29874"/>
                <a:gd name="connsiteY12" fmla="*/ 83082 h 83019"/>
                <a:gd name="connsiteX13" fmla="*/ 30030 w 29874"/>
                <a:gd name="connsiteY13" fmla="*/ 83082 h 83019"/>
                <a:gd name="connsiteX14" fmla="*/ 21836 w 29874"/>
                <a:gd name="connsiteY14" fmla="*/ 6262 h 83019"/>
                <a:gd name="connsiteX15" fmla="*/ 15408 w 29874"/>
                <a:gd name="connsiteY15" fmla="*/ 63 h 83019"/>
                <a:gd name="connsiteX16" fmla="*/ 8979 w 29874"/>
                <a:gd name="connsiteY16" fmla="*/ 6262 h 83019"/>
                <a:gd name="connsiteX17" fmla="*/ 15408 w 29874"/>
                <a:gd name="connsiteY17" fmla="*/ 12461 h 83019"/>
                <a:gd name="connsiteX18" fmla="*/ 21836 w 29874"/>
                <a:gd name="connsiteY18" fmla="*/ 6262 h 8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74" h="83019">
                  <a:moveTo>
                    <a:pt x="30030" y="83082"/>
                  </a:moveTo>
                  <a:lnTo>
                    <a:pt x="30030" y="81259"/>
                  </a:lnTo>
                  <a:cubicBezTo>
                    <a:pt x="21710" y="80651"/>
                    <a:pt x="20702" y="79436"/>
                    <a:pt x="20702" y="70684"/>
                  </a:cubicBezTo>
                  <a:lnTo>
                    <a:pt x="20702" y="27533"/>
                  </a:lnTo>
                  <a:lnTo>
                    <a:pt x="20198" y="27169"/>
                  </a:lnTo>
                  <a:lnTo>
                    <a:pt x="659" y="33854"/>
                  </a:lnTo>
                  <a:lnTo>
                    <a:pt x="659" y="35677"/>
                  </a:lnTo>
                  <a:lnTo>
                    <a:pt x="1668" y="35556"/>
                  </a:lnTo>
                  <a:cubicBezTo>
                    <a:pt x="3181" y="35313"/>
                    <a:pt x="4819" y="35191"/>
                    <a:pt x="5954" y="35191"/>
                  </a:cubicBezTo>
                  <a:cubicBezTo>
                    <a:pt x="8979" y="35191"/>
                    <a:pt x="10113" y="37136"/>
                    <a:pt x="10113" y="42484"/>
                  </a:cubicBezTo>
                  <a:lnTo>
                    <a:pt x="10113" y="70684"/>
                  </a:lnTo>
                  <a:cubicBezTo>
                    <a:pt x="10113" y="79436"/>
                    <a:pt x="8853" y="80773"/>
                    <a:pt x="155" y="81259"/>
                  </a:cubicBezTo>
                  <a:lnTo>
                    <a:pt x="155" y="83082"/>
                  </a:lnTo>
                  <a:lnTo>
                    <a:pt x="30030" y="83082"/>
                  </a:lnTo>
                  <a:close/>
                  <a:moveTo>
                    <a:pt x="21836" y="6262"/>
                  </a:moveTo>
                  <a:cubicBezTo>
                    <a:pt x="21836" y="2858"/>
                    <a:pt x="19063" y="63"/>
                    <a:pt x="15408" y="63"/>
                  </a:cubicBezTo>
                  <a:cubicBezTo>
                    <a:pt x="11878" y="63"/>
                    <a:pt x="8979" y="2858"/>
                    <a:pt x="8979" y="6262"/>
                  </a:cubicBezTo>
                  <a:cubicBezTo>
                    <a:pt x="8979" y="9787"/>
                    <a:pt x="11878" y="12461"/>
                    <a:pt x="15408" y="12461"/>
                  </a:cubicBezTo>
                  <a:cubicBezTo>
                    <a:pt x="19063" y="12461"/>
                    <a:pt x="21836" y="9787"/>
                    <a:pt x="21836" y="62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384D623F-6911-A754-7F73-1023D7E5707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159547" y="5392639"/>
              <a:ext cx="59118" cy="55913"/>
            </a:xfrm>
            <a:custGeom>
              <a:avLst/>
              <a:gdLst>
                <a:gd name="connsiteX0" fmla="*/ 59277 w 59118"/>
                <a:gd name="connsiteY0" fmla="*/ 55976 h 55913"/>
                <a:gd name="connsiteX1" fmla="*/ 59277 w 59118"/>
                <a:gd name="connsiteY1" fmla="*/ 54153 h 55913"/>
                <a:gd name="connsiteX2" fmla="*/ 51588 w 59118"/>
                <a:gd name="connsiteY2" fmla="*/ 46131 h 55913"/>
                <a:gd name="connsiteX3" fmla="*/ 51588 w 59118"/>
                <a:gd name="connsiteY3" fmla="*/ 18295 h 55913"/>
                <a:gd name="connsiteX4" fmla="*/ 36713 w 59118"/>
                <a:gd name="connsiteY4" fmla="*/ 63 h 55913"/>
                <a:gd name="connsiteX5" fmla="*/ 18436 w 59118"/>
                <a:gd name="connsiteY5" fmla="*/ 9908 h 55913"/>
                <a:gd name="connsiteX6" fmla="*/ 18436 w 59118"/>
                <a:gd name="connsiteY6" fmla="*/ 306 h 55913"/>
                <a:gd name="connsiteX7" fmla="*/ 17553 w 59118"/>
                <a:gd name="connsiteY7" fmla="*/ 63 h 55913"/>
                <a:gd name="connsiteX8" fmla="*/ 158 w 59118"/>
                <a:gd name="connsiteY8" fmla="*/ 5533 h 55913"/>
                <a:gd name="connsiteX9" fmla="*/ 158 w 59118"/>
                <a:gd name="connsiteY9" fmla="*/ 7599 h 55913"/>
                <a:gd name="connsiteX10" fmla="*/ 3561 w 59118"/>
                <a:gd name="connsiteY10" fmla="*/ 7113 h 55913"/>
                <a:gd name="connsiteX11" fmla="*/ 8225 w 59118"/>
                <a:gd name="connsiteY11" fmla="*/ 14892 h 55913"/>
                <a:gd name="connsiteX12" fmla="*/ 8225 w 59118"/>
                <a:gd name="connsiteY12" fmla="*/ 45037 h 55913"/>
                <a:gd name="connsiteX13" fmla="*/ 410 w 59118"/>
                <a:gd name="connsiteY13" fmla="*/ 54153 h 55913"/>
                <a:gd name="connsiteX14" fmla="*/ 410 w 59118"/>
                <a:gd name="connsiteY14" fmla="*/ 55976 h 55913"/>
                <a:gd name="connsiteX15" fmla="*/ 27133 w 59118"/>
                <a:gd name="connsiteY15" fmla="*/ 55976 h 55913"/>
                <a:gd name="connsiteX16" fmla="*/ 27133 w 59118"/>
                <a:gd name="connsiteY16" fmla="*/ 54153 h 55913"/>
                <a:gd name="connsiteX17" fmla="*/ 18814 w 59118"/>
                <a:gd name="connsiteY17" fmla="*/ 47832 h 55913"/>
                <a:gd name="connsiteX18" fmla="*/ 18814 w 59118"/>
                <a:gd name="connsiteY18" fmla="*/ 13676 h 55913"/>
                <a:gd name="connsiteX19" fmla="*/ 31797 w 59118"/>
                <a:gd name="connsiteY19" fmla="*/ 6748 h 55913"/>
                <a:gd name="connsiteX20" fmla="*/ 40999 w 59118"/>
                <a:gd name="connsiteY20" fmla="*/ 18539 h 55913"/>
                <a:gd name="connsiteX21" fmla="*/ 40999 w 59118"/>
                <a:gd name="connsiteY21" fmla="*/ 43943 h 55913"/>
                <a:gd name="connsiteX22" fmla="*/ 33058 w 59118"/>
                <a:gd name="connsiteY22" fmla="*/ 54153 h 55913"/>
                <a:gd name="connsiteX23" fmla="*/ 33058 w 59118"/>
                <a:gd name="connsiteY23" fmla="*/ 55976 h 55913"/>
                <a:gd name="connsiteX24" fmla="*/ 59277 w 59118"/>
                <a:gd name="connsiteY24" fmla="*/ 55976 h 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118" h="55913">
                  <a:moveTo>
                    <a:pt x="59277" y="55976"/>
                  </a:moveTo>
                  <a:lnTo>
                    <a:pt x="59277" y="54153"/>
                  </a:lnTo>
                  <a:cubicBezTo>
                    <a:pt x="53100" y="53545"/>
                    <a:pt x="51588" y="52087"/>
                    <a:pt x="51588" y="46131"/>
                  </a:cubicBezTo>
                  <a:lnTo>
                    <a:pt x="51588" y="18295"/>
                  </a:lnTo>
                  <a:cubicBezTo>
                    <a:pt x="51588" y="6870"/>
                    <a:pt x="46041" y="63"/>
                    <a:pt x="36713" y="63"/>
                  </a:cubicBezTo>
                  <a:cubicBezTo>
                    <a:pt x="30915" y="63"/>
                    <a:pt x="27007" y="2129"/>
                    <a:pt x="18436" y="9908"/>
                  </a:cubicBezTo>
                  <a:lnTo>
                    <a:pt x="18436" y="306"/>
                  </a:lnTo>
                  <a:lnTo>
                    <a:pt x="17553" y="63"/>
                  </a:lnTo>
                  <a:cubicBezTo>
                    <a:pt x="11377" y="2251"/>
                    <a:pt x="7091" y="3588"/>
                    <a:pt x="158" y="5533"/>
                  </a:cubicBezTo>
                  <a:lnTo>
                    <a:pt x="158" y="7599"/>
                  </a:lnTo>
                  <a:cubicBezTo>
                    <a:pt x="914" y="7234"/>
                    <a:pt x="2175" y="7113"/>
                    <a:pt x="3561" y="7113"/>
                  </a:cubicBezTo>
                  <a:cubicBezTo>
                    <a:pt x="7091" y="7113"/>
                    <a:pt x="8225" y="8936"/>
                    <a:pt x="8225" y="14892"/>
                  </a:cubicBezTo>
                  <a:lnTo>
                    <a:pt x="8225" y="45037"/>
                  </a:lnTo>
                  <a:cubicBezTo>
                    <a:pt x="8225" y="51965"/>
                    <a:pt x="6839" y="53667"/>
                    <a:pt x="410" y="54153"/>
                  </a:cubicBezTo>
                  <a:lnTo>
                    <a:pt x="410" y="55976"/>
                  </a:lnTo>
                  <a:lnTo>
                    <a:pt x="27133" y="55976"/>
                  </a:lnTo>
                  <a:lnTo>
                    <a:pt x="27133" y="54153"/>
                  </a:lnTo>
                  <a:cubicBezTo>
                    <a:pt x="20705" y="53667"/>
                    <a:pt x="18814" y="52208"/>
                    <a:pt x="18814" y="47832"/>
                  </a:cubicBezTo>
                  <a:lnTo>
                    <a:pt x="18814" y="13676"/>
                  </a:lnTo>
                  <a:cubicBezTo>
                    <a:pt x="24864" y="8207"/>
                    <a:pt x="27638" y="6748"/>
                    <a:pt x="31797" y="6748"/>
                  </a:cubicBezTo>
                  <a:cubicBezTo>
                    <a:pt x="37974" y="6748"/>
                    <a:pt x="40999" y="10516"/>
                    <a:pt x="40999" y="18539"/>
                  </a:cubicBezTo>
                  <a:lnTo>
                    <a:pt x="40999" y="43943"/>
                  </a:lnTo>
                  <a:cubicBezTo>
                    <a:pt x="40999" y="51600"/>
                    <a:pt x="39360" y="53667"/>
                    <a:pt x="33058" y="54153"/>
                  </a:cubicBezTo>
                  <a:lnTo>
                    <a:pt x="33058" y="55976"/>
                  </a:lnTo>
                  <a:lnTo>
                    <a:pt x="59277" y="559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8C536BF7-BE6B-C8E2-8F63-6331A473045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224197" y="5365533"/>
              <a:ext cx="58488" cy="84234"/>
            </a:xfrm>
            <a:custGeom>
              <a:avLst/>
              <a:gdLst>
                <a:gd name="connsiteX0" fmla="*/ 58652 w 58488"/>
                <a:gd name="connsiteY0" fmla="*/ 77977 h 84234"/>
                <a:gd name="connsiteX1" fmla="*/ 58652 w 58488"/>
                <a:gd name="connsiteY1" fmla="*/ 76032 h 84234"/>
                <a:gd name="connsiteX2" fmla="*/ 55752 w 58488"/>
                <a:gd name="connsiteY2" fmla="*/ 76154 h 84234"/>
                <a:gd name="connsiteX3" fmla="*/ 50206 w 58488"/>
                <a:gd name="connsiteY3" fmla="*/ 69225 h 84234"/>
                <a:gd name="connsiteX4" fmla="*/ 50206 w 58488"/>
                <a:gd name="connsiteY4" fmla="*/ 306 h 84234"/>
                <a:gd name="connsiteX5" fmla="*/ 49576 w 58488"/>
                <a:gd name="connsiteY5" fmla="*/ 63 h 84234"/>
                <a:gd name="connsiteX6" fmla="*/ 31046 w 58488"/>
                <a:gd name="connsiteY6" fmla="*/ 5411 h 84234"/>
                <a:gd name="connsiteX7" fmla="*/ 31046 w 58488"/>
                <a:gd name="connsiteY7" fmla="*/ 7356 h 84234"/>
                <a:gd name="connsiteX8" fmla="*/ 33819 w 58488"/>
                <a:gd name="connsiteY8" fmla="*/ 7234 h 84234"/>
                <a:gd name="connsiteX9" fmla="*/ 39618 w 58488"/>
                <a:gd name="connsiteY9" fmla="*/ 13433 h 84234"/>
                <a:gd name="connsiteX10" fmla="*/ 39618 w 58488"/>
                <a:gd name="connsiteY10" fmla="*/ 32395 h 84234"/>
                <a:gd name="connsiteX11" fmla="*/ 26382 w 58488"/>
                <a:gd name="connsiteY11" fmla="*/ 27169 h 84234"/>
                <a:gd name="connsiteX12" fmla="*/ 163 w 58488"/>
                <a:gd name="connsiteY12" fmla="*/ 58164 h 84234"/>
                <a:gd name="connsiteX13" fmla="*/ 23483 w 58488"/>
                <a:gd name="connsiteY13" fmla="*/ 84298 h 84234"/>
                <a:gd name="connsiteX14" fmla="*/ 39618 w 58488"/>
                <a:gd name="connsiteY14" fmla="*/ 76154 h 84234"/>
                <a:gd name="connsiteX15" fmla="*/ 39618 w 58488"/>
                <a:gd name="connsiteY15" fmla="*/ 83933 h 84234"/>
                <a:gd name="connsiteX16" fmla="*/ 40122 w 58488"/>
                <a:gd name="connsiteY16" fmla="*/ 84298 h 84234"/>
                <a:gd name="connsiteX17" fmla="*/ 58652 w 58488"/>
                <a:gd name="connsiteY17" fmla="*/ 77977 h 84234"/>
                <a:gd name="connsiteX18" fmla="*/ 39618 w 58488"/>
                <a:gd name="connsiteY18" fmla="*/ 70684 h 84234"/>
                <a:gd name="connsiteX19" fmla="*/ 37475 w 58488"/>
                <a:gd name="connsiteY19" fmla="*/ 74330 h 84234"/>
                <a:gd name="connsiteX20" fmla="*/ 28399 w 58488"/>
                <a:gd name="connsiteY20" fmla="*/ 77977 h 84234"/>
                <a:gd name="connsiteX21" fmla="*/ 11004 w 58488"/>
                <a:gd name="connsiteY21" fmla="*/ 53302 h 84234"/>
                <a:gd name="connsiteX22" fmla="*/ 26760 w 58488"/>
                <a:gd name="connsiteY22" fmla="*/ 30572 h 84234"/>
                <a:gd name="connsiteX23" fmla="*/ 39618 w 58488"/>
                <a:gd name="connsiteY23" fmla="*/ 42727 h 84234"/>
                <a:gd name="connsiteX24" fmla="*/ 39618 w 58488"/>
                <a:gd name="connsiteY24" fmla="*/ 70684 h 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488" h="84234">
                  <a:moveTo>
                    <a:pt x="58652" y="77977"/>
                  </a:moveTo>
                  <a:lnTo>
                    <a:pt x="58652" y="76032"/>
                  </a:lnTo>
                  <a:cubicBezTo>
                    <a:pt x="56383" y="76154"/>
                    <a:pt x="56130" y="76154"/>
                    <a:pt x="55752" y="76154"/>
                  </a:cubicBezTo>
                  <a:cubicBezTo>
                    <a:pt x="51214" y="76154"/>
                    <a:pt x="50206" y="74817"/>
                    <a:pt x="50206" y="69225"/>
                  </a:cubicBezTo>
                  <a:lnTo>
                    <a:pt x="50206" y="306"/>
                  </a:lnTo>
                  <a:lnTo>
                    <a:pt x="49576" y="63"/>
                  </a:lnTo>
                  <a:cubicBezTo>
                    <a:pt x="43525" y="2129"/>
                    <a:pt x="39113" y="3345"/>
                    <a:pt x="31046" y="5411"/>
                  </a:cubicBezTo>
                  <a:lnTo>
                    <a:pt x="31046" y="7356"/>
                  </a:lnTo>
                  <a:cubicBezTo>
                    <a:pt x="32054" y="7234"/>
                    <a:pt x="32811" y="7234"/>
                    <a:pt x="33819" y="7234"/>
                  </a:cubicBezTo>
                  <a:cubicBezTo>
                    <a:pt x="38483" y="7234"/>
                    <a:pt x="39618" y="8450"/>
                    <a:pt x="39618" y="13433"/>
                  </a:cubicBezTo>
                  <a:lnTo>
                    <a:pt x="39618" y="32395"/>
                  </a:lnTo>
                  <a:cubicBezTo>
                    <a:pt x="34828" y="28506"/>
                    <a:pt x="31424" y="27169"/>
                    <a:pt x="26382" y="27169"/>
                  </a:cubicBezTo>
                  <a:cubicBezTo>
                    <a:pt x="11886" y="27169"/>
                    <a:pt x="163" y="40904"/>
                    <a:pt x="163" y="58164"/>
                  </a:cubicBezTo>
                  <a:cubicBezTo>
                    <a:pt x="163" y="73723"/>
                    <a:pt x="9617" y="84298"/>
                    <a:pt x="23483" y="84298"/>
                  </a:cubicBezTo>
                  <a:cubicBezTo>
                    <a:pt x="30542" y="84298"/>
                    <a:pt x="35332" y="81867"/>
                    <a:pt x="39618" y="76154"/>
                  </a:cubicBezTo>
                  <a:lnTo>
                    <a:pt x="39618" y="83933"/>
                  </a:lnTo>
                  <a:lnTo>
                    <a:pt x="40122" y="84298"/>
                  </a:lnTo>
                  <a:lnTo>
                    <a:pt x="58652" y="77977"/>
                  </a:lnTo>
                  <a:close/>
                  <a:moveTo>
                    <a:pt x="39618" y="70684"/>
                  </a:moveTo>
                  <a:cubicBezTo>
                    <a:pt x="39618" y="71535"/>
                    <a:pt x="38735" y="72993"/>
                    <a:pt x="37475" y="74330"/>
                  </a:cubicBezTo>
                  <a:cubicBezTo>
                    <a:pt x="35206" y="76761"/>
                    <a:pt x="32054" y="77977"/>
                    <a:pt x="28399" y="77977"/>
                  </a:cubicBezTo>
                  <a:cubicBezTo>
                    <a:pt x="17936" y="77977"/>
                    <a:pt x="11004" y="68253"/>
                    <a:pt x="11004" y="53302"/>
                  </a:cubicBezTo>
                  <a:cubicBezTo>
                    <a:pt x="11004" y="39567"/>
                    <a:pt x="17180" y="30572"/>
                    <a:pt x="26760" y="30572"/>
                  </a:cubicBezTo>
                  <a:cubicBezTo>
                    <a:pt x="33441" y="30572"/>
                    <a:pt x="39618" y="36285"/>
                    <a:pt x="39618" y="42727"/>
                  </a:cubicBezTo>
                  <a:lnTo>
                    <a:pt x="39618" y="7068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549D381A-32DF-D860-89C1-94E7151C09F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286073" y="5365533"/>
              <a:ext cx="29874" cy="83019"/>
            </a:xfrm>
            <a:custGeom>
              <a:avLst/>
              <a:gdLst>
                <a:gd name="connsiteX0" fmla="*/ 30043 w 29874"/>
                <a:gd name="connsiteY0" fmla="*/ 83082 h 83019"/>
                <a:gd name="connsiteX1" fmla="*/ 30043 w 29874"/>
                <a:gd name="connsiteY1" fmla="*/ 81259 h 83019"/>
                <a:gd name="connsiteX2" fmla="*/ 20715 w 29874"/>
                <a:gd name="connsiteY2" fmla="*/ 70684 h 83019"/>
                <a:gd name="connsiteX3" fmla="*/ 20715 w 29874"/>
                <a:gd name="connsiteY3" fmla="*/ 27533 h 83019"/>
                <a:gd name="connsiteX4" fmla="*/ 20210 w 29874"/>
                <a:gd name="connsiteY4" fmla="*/ 27169 h 83019"/>
                <a:gd name="connsiteX5" fmla="*/ 672 w 29874"/>
                <a:gd name="connsiteY5" fmla="*/ 33854 h 83019"/>
                <a:gd name="connsiteX6" fmla="*/ 672 w 29874"/>
                <a:gd name="connsiteY6" fmla="*/ 35677 h 83019"/>
                <a:gd name="connsiteX7" fmla="*/ 1681 w 29874"/>
                <a:gd name="connsiteY7" fmla="*/ 35556 h 83019"/>
                <a:gd name="connsiteX8" fmla="*/ 5966 w 29874"/>
                <a:gd name="connsiteY8" fmla="*/ 35191 h 83019"/>
                <a:gd name="connsiteX9" fmla="*/ 10126 w 29874"/>
                <a:gd name="connsiteY9" fmla="*/ 42484 h 83019"/>
                <a:gd name="connsiteX10" fmla="*/ 10126 w 29874"/>
                <a:gd name="connsiteY10" fmla="*/ 70684 h 83019"/>
                <a:gd name="connsiteX11" fmla="*/ 168 w 29874"/>
                <a:gd name="connsiteY11" fmla="*/ 81259 h 83019"/>
                <a:gd name="connsiteX12" fmla="*/ 168 w 29874"/>
                <a:gd name="connsiteY12" fmla="*/ 83082 h 83019"/>
                <a:gd name="connsiteX13" fmla="*/ 30043 w 29874"/>
                <a:gd name="connsiteY13" fmla="*/ 83082 h 83019"/>
                <a:gd name="connsiteX14" fmla="*/ 21849 w 29874"/>
                <a:gd name="connsiteY14" fmla="*/ 6262 h 83019"/>
                <a:gd name="connsiteX15" fmla="*/ 15420 w 29874"/>
                <a:gd name="connsiteY15" fmla="*/ 63 h 83019"/>
                <a:gd name="connsiteX16" fmla="*/ 8992 w 29874"/>
                <a:gd name="connsiteY16" fmla="*/ 6262 h 83019"/>
                <a:gd name="connsiteX17" fmla="*/ 15420 w 29874"/>
                <a:gd name="connsiteY17" fmla="*/ 12461 h 83019"/>
                <a:gd name="connsiteX18" fmla="*/ 21849 w 29874"/>
                <a:gd name="connsiteY18" fmla="*/ 6262 h 8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74" h="83019">
                  <a:moveTo>
                    <a:pt x="30043" y="83082"/>
                  </a:moveTo>
                  <a:lnTo>
                    <a:pt x="30043" y="81259"/>
                  </a:lnTo>
                  <a:cubicBezTo>
                    <a:pt x="21723" y="80651"/>
                    <a:pt x="20715" y="79436"/>
                    <a:pt x="20715" y="70684"/>
                  </a:cubicBezTo>
                  <a:lnTo>
                    <a:pt x="20715" y="27533"/>
                  </a:lnTo>
                  <a:lnTo>
                    <a:pt x="20210" y="27169"/>
                  </a:lnTo>
                  <a:lnTo>
                    <a:pt x="672" y="33854"/>
                  </a:lnTo>
                  <a:lnTo>
                    <a:pt x="672" y="35677"/>
                  </a:lnTo>
                  <a:lnTo>
                    <a:pt x="1681" y="35556"/>
                  </a:lnTo>
                  <a:cubicBezTo>
                    <a:pt x="3193" y="35313"/>
                    <a:pt x="4832" y="35191"/>
                    <a:pt x="5966" y="35191"/>
                  </a:cubicBezTo>
                  <a:cubicBezTo>
                    <a:pt x="8992" y="35191"/>
                    <a:pt x="10126" y="37136"/>
                    <a:pt x="10126" y="42484"/>
                  </a:cubicBezTo>
                  <a:lnTo>
                    <a:pt x="10126" y="70684"/>
                  </a:lnTo>
                  <a:cubicBezTo>
                    <a:pt x="10126" y="79436"/>
                    <a:pt x="8866" y="80773"/>
                    <a:pt x="168" y="81259"/>
                  </a:cubicBezTo>
                  <a:lnTo>
                    <a:pt x="168" y="83082"/>
                  </a:lnTo>
                  <a:lnTo>
                    <a:pt x="30043" y="83082"/>
                  </a:lnTo>
                  <a:close/>
                  <a:moveTo>
                    <a:pt x="21849" y="6262"/>
                  </a:moveTo>
                  <a:cubicBezTo>
                    <a:pt x="21849" y="2858"/>
                    <a:pt x="19076" y="63"/>
                    <a:pt x="15420" y="63"/>
                  </a:cubicBezTo>
                  <a:cubicBezTo>
                    <a:pt x="11891" y="63"/>
                    <a:pt x="8992" y="2858"/>
                    <a:pt x="8992" y="6262"/>
                  </a:cubicBezTo>
                  <a:cubicBezTo>
                    <a:pt x="8992" y="9787"/>
                    <a:pt x="11891" y="12461"/>
                    <a:pt x="15420" y="12461"/>
                  </a:cubicBezTo>
                  <a:cubicBezTo>
                    <a:pt x="19076" y="12461"/>
                    <a:pt x="21849" y="9787"/>
                    <a:pt x="21849" y="62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BCFA85B2-1743-E3F2-B4E1-4543B8264CE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321625" y="5393854"/>
              <a:ext cx="57732" cy="56399"/>
            </a:xfrm>
            <a:custGeom>
              <a:avLst/>
              <a:gdLst>
                <a:gd name="connsiteX0" fmla="*/ 57903 w 57732"/>
                <a:gd name="connsiteY0" fmla="*/ 1886 h 56399"/>
                <a:gd name="connsiteX1" fmla="*/ 57903 w 57732"/>
                <a:gd name="connsiteY1" fmla="*/ 63 h 56399"/>
                <a:gd name="connsiteX2" fmla="*/ 40382 w 57732"/>
                <a:gd name="connsiteY2" fmla="*/ 63 h 56399"/>
                <a:gd name="connsiteX3" fmla="*/ 40382 w 57732"/>
                <a:gd name="connsiteY3" fmla="*/ 1886 h 56399"/>
                <a:gd name="connsiteX4" fmla="*/ 46306 w 57732"/>
                <a:gd name="connsiteY4" fmla="*/ 5776 h 56399"/>
                <a:gd name="connsiteX5" fmla="*/ 45550 w 57732"/>
                <a:gd name="connsiteY5" fmla="*/ 9422 h 56399"/>
                <a:gd name="connsiteX6" fmla="*/ 33071 w 57732"/>
                <a:gd name="connsiteY6" fmla="*/ 40904 h 56399"/>
                <a:gd name="connsiteX7" fmla="*/ 20213 w 57732"/>
                <a:gd name="connsiteY7" fmla="*/ 9787 h 56399"/>
                <a:gd name="connsiteX8" fmla="*/ 19079 w 57732"/>
                <a:gd name="connsiteY8" fmla="*/ 5289 h 56399"/>
                <a:gd name="connsiteX9" fmla="*/ 24877 w 57732"/>
                <a:gd name="connsiteY9" fmla="*/ 1886 h 56399"/>
                <a:gd name="connsiteX10" fmla="*/ 24877 w 57732"/>
                <a:gd name="connsiteY10" fmla="*/ 63 h 56399"/>
                <a:gd name="connsiteX11" fmla="*/ 171 w 57732"/>
                <a:gd name="connsiteY11" fmla="*/ 63 h 56399"/>
                <a:gd name="connsiteX12" fmla="*/ 171 w 57732"/>
                <a:gd name="connsiteY12" fmla="*/ 1886 h 56399"/>
                <a:gd name="connsiteX13" fmla="*/ 11642 w 57732"/>
                <a:gd name="connsiteY13" fmla="*/ 15864 h 56399"/>
                <a:gd name="connsiteX14" fmla="*/ 26768 w 57732"/>
                <a:gd name="connsiteY14" fmla="*/ 50750 h 56399"/>
                <a:gd name="connsiteX15" fmla="*/ 27776 w 57732"/>
                <a:gd name="connsiteY15" fmla="*/ 53302 h 56399"/>
                <a:gd name="connsiteX16" fmla="*/ 30045 w 57732"/>
                <a:gd name="connsiteY16" fmla="*/ 56462 h 56399"/>
                <a:gd name="connsiteX17" fmla="*/ 33575 w 57732"/>
                <a:gd name="connsiteY17" fmla="*/ 50385 h 56399"/>
                <a:gd name="connsiteX18" fmla="*/ 49710 w 57732"/>
                <a:gd name="connsiteY18" fmla="*/ 11367 h 56399"/>
                <a:gd name="connsiteX19" fmla="*/ 57903 w 57732"/>
                <a:gd name="connsiteY19" fmla="*/ 1886 h 5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732" h="56399">
                  <a:moveTo>
                    <a:pt x="57903" y="1886"/>
                  </a:moveTo>
                  <a:lnTo>
                    <a:pt x="57903" y="63"/>
                  </a:lnTo>
                  <a:lnTo>
                    <a:pt x="40382" y="63"/>
                  </a:lnTo>
                  <a:lnTo>
                    <a:pt x="40382" y="1886"/>
                  </a:lnTo>
                  <a:cubicBezTo>
                    <a:pt x="44415" y="2251"/>
                    <a:pt x="46306" y="3466"/>
                    <a:pt x="46306" y="5776"/>
                  </a:cubicBezTo>
                  <a:cubicBezTo>
                    <a:pt x="46306" y="6991"/>
                    <a:pt x="46054" y="8207"/>
                    <a:pt x="45550" y="9422"/>
                  </a:cubicBezTo>
                  <a:lnTo>
                    <a:pt x="33071" y="40904"/>
                  </a:lnTo>
                  <a:lnTo>
                    <a:pt x="20213" y="9787"/>
                  </a:lnTo>
                  <a:cubicBezTo>
                    <a:pt x="19457" y="8085"/>
                    <a:pt x="19079" y="6383"/>
                    <a:pt x="19079" y="5289"/>
                  </a:cubicBezTo>
                  <a:cubicBezTo>
                    <a:pt x="19079" y="3102"/>
                    <a:pt x="20465" y="2251"/>
                    <a:pt x="24877" y="1886"/>
                  </a:cubicBezTo>
                  <a:lnTo>
                    <a:pt x="24877" y="63"/>
                  </a:lnTo>
                  <a:lnTo>
                    <a:pt x="171" y="63"/>
                  </a:lnTo>
                  <a:lnTo>
                    <a:pt x="171" y="1886"/>
                  </a:lnTo>
                  <a:cubicBezTo>
                    <a:pt x="4961" y="2129"/>
                    <a:pt x="5843" y="3345"/>
                    <a:pt x="11642" y="15864"/>
                  </a:cubicBezTo>
                  <a:lnTo>
                    <a:pt x="26768" y="50750"/>
                  </a:lnTo>
                  <a:cubicBezTo>
                    <a:pt x="27020" y="51479"/>
                    <a:pt x="27398" y="52330"/>
                    <a:pt x="27776" y="53302"/>
                  </a:cubicBezTo>
                  <a:cubicBezTo>
                    <a:pt x="28533" y="55490"/>
                    <a:pt x="29289" y="56462"/>
                    <a:pt x="30045" y="56462"/>
                  </a:cubicBezTo>
                  <a:cubicBezTo>
                    <a:pt x="30802" y="56462"/>
                    <a:pt x="31684" y="54882"/>
                    <a:pt x="33575" y="50385"/>
                  </a:cubicBezTo>
                  <a:lnTo>
                    <a:pt x="49710" y="11367"/>
                  </a:lnTo>
                  <a:cubicBezTo>
                    <a:pt x="53365" y="3102"/>
                    <a:pt x="54121" y="2251"/>
                    <a:pt x="57903" y="18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38E438A6-9C91-94BB-19F7-B6609652571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3384510" y="5365533"/>
              <a:ext cx="29874" cy="83019"/>
            </a:xfrm>
            <a:custGeom>
              <a:avLst/>
              <a:gdLst>
                <a:gd name="connsiteX0" fmla="*/ 30050 w 29874"/>
                <a:gd name="connsiteY0" fmla="*/ 83082 h 83019"/>
                <a:gd name="connsiteX1" fmla="*/ 30050 w 29874"/>
                <a:gd name="connsiteY1" fmla="*/ 81259 h 83019"/>
                <a:gd name="connsiteX2" fmla="*/ 20722 w 29874"/>
                <a:gd name="connsiteY2" fmla="*/ 70684 h 83019"/>
                <a:gd name="connsiteX3" fmla="*/ 20722 w 29874"/>
                <a:gd name="connsiteY3" fmla="*/ 27533 h 83019"/>
                <a:gd name="connsiteX4" fmla="*/ 20218 w 29874"/>
                <a:gd name="connsiteY4" fmla="*/ 27169 h 83019"/>
                <a:gd name="connsiteX5" fmla="*/ 680 w 29874"/>
                <a:gd name="connsiteY5" fmla="*/ 33854 h 83019"/>
                <a:gd name="connsiteX6" fmla="*/ 680 w 29874"/>
                <a:gd name="connsiteY6" fmla="*/ 35677 h 83019"/>
                <a:gd name="connsiteX7" fmla="*/ 1688 w 29874"/>
                <a:gd name="connsiteY7" fmla="*/ 35556 h 83019"/>
                <a:gd name="connsiteX8" fmla="*/ 5974 w 29874"/>
                <a:gd name="connsiteY8" fmla="*/ 35191 h 83019"/>
                <a:gd name="connsiteX9" fmla="*/ 10134 w 29874"/>
                <a:gd name="connsiteY9" fmla="*/ 42484 h 83019"/>
                <a:gd name="connsiteX10" fmla="*/ 10134 w 29874"/>
                <a:gd name="connsiteY10" fmla="*/ 70684 h 83019"/>
                <a:gd name="connsiteX11" fmla="*/ 176 w 29874"/>
                <a:gd name="connsiteY11" fmla="*/ 81259 h 83019"/>
                <a:gd name="connsiteX12" fmla="*/ 176 w 29874"/>
                <a:gd name="connsiteY12" fmla="*/ 83082 h 83019"/>
                <a:gd name="connsiteX13" fmla="*/ 30050 w 29874"/>
                <a:gd name="connsiteY13" fmla="*/ 83082 h 83019"/>
                <a:gd name="connsiteX14" fmla="*/ 21857 w 29874"/>
                <a:gd name="connsiteY14" fmla="*/ 6262 h 83019"/>
                <a:gd name="connsiteX15" fmla="*/ 15428 w 29874"/>
                <a:gd name="connsiteY15" fmla="*/ 63 h 83019"/>
                <a:gd name="connsiteX16" fmla="*/ 8999 w 29874"/>
                <a:gd name="connsiteY16" fmla="*/ 6262 h 83019"/>
                <a:gd name="connsiteX17" fmla="*/ 15428 w 29874"/>
                <a:gd name="connsiteY17" fmla="*/ 12461 h 83019"/>
                <a:gd name="connsiteX18" fmla="*/ 21857 w 29874"/>
                <a:gd name="connsiteY18" fmla="*/ 6262 h 8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874" h="83019">
                  <a:moveTo>
                    <a:pt x="30050" y="83082"/>
                  </a:moveTo>
                  <a:lnTo>
                    <a:pt x="30050" y="81259"/>
                  </a:lnTo>
                  <a:cubicBezTo>
                    <a:pt x="21731" y="80651"/>
                    <a:pt x="20722" y="79436"/>
                    <a:pt x="20722" y="70684"/>
                  </a:cubicBezTo>
                  <a:lnTo>
                    <a:pt x="20722" y="27533"/>
                  </a:lnTo>
                  <a:lnTo>
                    <a:pt x="20218" y="27169"/>
                  </a:lnTo>
                  <a:lnTo>
                    <a:pt x="680" y="33854"/>
                  </a:lnTo>
                  <a:lnTo>
                    <a:pt x="680" y="35677"/>
                  </a:lnTo>
                  <a:lnTo>
                    <a:pt x="1688" y="35556"/>
                  </a:lnTo>
                  <a:cubicBezTo>
                    <a:pt x="3201" y="35313"/>
                    <a:pt x="4840" y="35191"/>
                    <a:pt x="5974" y="35191"/>
                  </a:cubicBezTo>
                  <a:cubicBezTo>
                    <a:pt x="8999" y="35191"/>
                    <a:pt x="10134" y="37136"/>
                    <a:pt x="10134" y="42484"/>
                  </a:cubicBezTo>
                  <a:lnTo>
                    <a:pt x="10134" y="70684"/>
                  </a:lnTo>
                  <a:cubicBezTo>
                    <a:pt x="10134" y="79436"/>
                    <a:pt x="8873" y="80773"/>
                    <a:pt x="176" y="81259"/>
                  </a:cubicBezTo>
                  <a:lnTo>
                    <a:pt x="176" y="83082"/>
                  </a:lnTo>
                  <a:lnTo>
                    <a:pt x="30050" y="83082"/>
                  </a:lnTo>
                  <a:close/>
                  <a:moveTo>
                    <a:pt x="21857" y="6262"/>
                  </a:moveTo>
                  <a:cubicBezTo>
                    <a:pt x="21857" y="2858"/>
                    <a:pt x="19084" y="63"/>
                    <a:pt x="15428" y="63"/>
                  </a:cubicBezTo>
                  <a:cubicBezTo>
                    <a:pt x="11899" y="63"/>
                    <a:pt x="8999" y="2858"/>
                    <a:pt x="8999" y="6262"/>
                  </a:cubicBezTo>
                  <a:cubicBezTo>
                    <a:pt x="8999" y="9787"/>
                    <a:pt x="11899" y="12461"/>
                    <a:pt x="15428" y="12461"/>
                  </a:cubicBezTo>
                  <a:cubicBezTo>
                    <a:pt x="19084" y="12461"/>
                    <a:pt x="21857" y="9787"/>
                    <a:pt x="21857" y="62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C4118D09-8FE7-DD3C-D473-DB676F5B016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3421070" y="5365533"/>
              <a:ext cx="58488" cy="84234"/>
            </a:xfrm>
            <a:custGeom>
              <a:avLst/>
              <a:gdLst>
                <a:gd name="connsiteX0" fmla="*/ 58667 w 58488"/>
                <a:gd name="connsiteY0" fmla="*/ 77977 h 84234"/>
                <a:gd name="connsiteX1" fmla="*/ 58667 w 58488"/>
                <a:gd name="connsiteY1" fmla="*/ 76032 h 84234"/>
                <a:gd name="connsiteX2" fmla="*/ 55768 w 58488"/>
                <a:gd name="connsiteY2" fmla="*/ 76154 h 84234"/>
                <a:gd name="connsiteX3" fmla="*/ 50221 w 58488"/>
                <a:gd name="connsiteY3" fmla="*/ 69225 h 84234"/>
                <a:gd name="connsiteX4" fmla="*/ 50221 w 58488"/>
                <a:gd name="connsiteY4" fmla="*/ 306 h 84234"/>
                <a:gd name="connsiteX5" fmla="*/ 49591 w 58488"/>
                <a:gd name="connsiteY5" fmla="*/ 63 h 84234"/>
                <a:gd name="connsiteX6" fmla="*/ 31061 w 58488"/>
                <a:gd name="connsiteY6" fmla="*/ 5411 h 84234"/>
                <a:gd name="connsiteX7" fmla="*/ 31061 w 58488"/>
                <a:gd name="connsiteY7" fmla="*/ 7356 h 84234"/>
                <a:gd name="connsiteX8" fmla="*/ 33835 w 58488"/>
                <a:gd name="connsiteY8" fmla="*/ 7234 h 84234"/>
                <a:gd name="connsiteX9" fmla="*/ 39633 w 58488"/>
                <a:gd name="connsiteY9" fmla="*/ 13433 h 84234"/>
                <a:gd name="connsiteX10" fmla="*/ 39633 w 58488"/>
                <a:gd name="connsiteY10" fmla="*/ 32395 h 84234"/>
                <a:gd name="connsiteX11" fmla="*/ 26398 w 58488"/>
                <a:gd name="connsiteY11" fmla="*/ 27169 h 84234"/>
                <a:gd name="connsiteX12" fmla="*/ 179 w 58488"/>
                <a:gd name="connsiteY12" fmla="*/ 58164 h 84234"/>
                <a:gd name="connsiteX13" fmla="*/ 23498 w 58488"/>
                <a:gd name="connsiteY13" fmla="*/ 84298 h 84234"/>
                <a:gd name="connsiteX14" fmla="*/ 39633 w 58488"/>
                <a:gd name="connsiteY14" fmla="*/ 76154 h 84234"/>
                <a:gd name="connsiteX15" fmla="*/ 39633 w 58488"/>
                <a:gd name="connsiteY15" fmla="*/ 83933 h 84234"/>
                <a:gd name="connsiteX16" fmla="*/ 40137 w 58488"/>
                <a:gd name="connsiteY16" fmla="*/ 84298 h 84234"/>
                <a:gd name="connsiteX17" fmla="*/ 58667 w 58488"/>
                <a:gd name="connsiteY17" fmla="*/ 77977 h 84234"/>
                <a:gd name="connsiteX18" fmla="*/ 39633 w 58488"/>
                <a:gd name="connsiteY18" fmla="*/ 70684 h 84234"/>
                <a:gd name="connsiteX19" fmla="*/ 37490 w 58488"/>
                <a:gd name="connsiteY19" fmla="*/ 74330 h 84234"/>
                <a:gd name="connsiteX20" fmla="*/ 28414 w 58488"/>
                <a:gd name="connsiteY20" fmla="*/ 77977 h 84234"/>
                <a:gd name="connsiteX21" fmla="*/ 11019 w 58488"/>
                <a:gd name="connsiteY21" fmla="*/ 53302 h 84234"/>
                <a:gd name="connsiteX22" fmla="*/ 26776 w 58488"/>
                <a:gd name="connsiteY22" fmla="*/ 30572 h 84234"/>
                <a:gd name="connsiteX23" fmla="*/ 39633 w 58488"/>
                <a:gd name="connsiteY23" fmla="*/ 42727 h 84234"/>
                <a:gd name="connsiteX24" fmla="*/ 39633 w 58488"/>
                <a:gd name="connsiteY24" fmla="*/ 70684 h 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488" h="84234">
                  <a:moveTo>
                    <a:pt x="58667" y="77977"/>
                  </a:moveTo>
                  <a:lnTo>
                    <a:pt x="58667" y="76032"/>
                  </a:lnTo>
                  <a:cubicBezTo>
                    <a:pt x="56398" y="76154"/>
                    <a:pt x="56146" y="76154"/>
                    <a:pt x="55768" y="76154"/>
                  </a:cubicBezTo>
                  <a:cubicBezTo>
                    <a:pt x="51230" y="76154"/>
                    <a:pt x="50221" y="74817"/>
                    <a:pt x="50221" y="69225"/>
                  </a:cubicBezTo>
                  <a:lnTo>
                    <a:pt x="50221" y="306"/>
                  </a:lnTo>
                  <a:lnTo>
                    <a:pt x="49591" y="63"/>
                  </a:lnTo>
                  <a:cubicBezTo>
                    <a:pt x="43541" y="2129"/>
                    <a:pt x="39129" y="3345"/>
                    <a:pt x="31061" y="5411"/>
                  </a:cubicBezTo>
                  <a:lnTo>
                    <a:pt x="31061" y="7356"/>
                  </a:lnTo>
                  <a:cubicBezTo>
                    <a:pt x="32070" y="7234"/>
                    <a:pt x="32826" y="7234"/>
                    <a:pt x="33835" y="7234"/>
                  </a:cubicBezTo>
                  <a:cubicBezTo>
                    <a:pt x="38499" y="7234"/>
                    <a:pt x="39633" y="8450"/>
                    <a:pt x="39633" y="13433"/>
                  </a:cubicBezTo>
                  <a:lnTo>
                    <a:pt x="39633" y="32395"/>
                  </a:lnTo>
                  <a:cubicBezTo>
                    <a:pt x="34843" y="28506"/>
                    <a:pt x="31440" y="27169"/>
                    <a:pt x="26398" y="27169"/>
                  </a:cubicBezTo>
                  <a:cubicBezTo>
                    <a:pt x="11901" y="27169"/>
                    <a:pt x="179" y="40904"/>
                    <a:pt x="179" y="58164"/>
                  </a:cubicBezTo>
                  <a:cubicBezTo>
                    <a:pt x="179" y="73723"/>
                    <a:pt x="9632" y="84298"/>
                    <a:pt x="23498" y="84298"/>
                  </a:cubicBezTo>
                  <a:cubicBezTo>
                    <a:pt x="30557" y="84298"/>
                    <a:pt x="35347" y="81867"/>
                    <a:pt x="39633" y="76154"/>
                  </a:cubicBezTo>
                  <a:lnTo>
                    <a:pt x="39633" y="83933"/>
                  </a:lnTo>
                  <a:lnTo>
                    <a:pt x="40137" y="84298"/>
                  </a:lnTo>
                  <a:lnTo>
                    <a:pt x="58667" y="77977"/>
                  </a:lnTo>
                  <a:close/>
                  <a:moveTo>
                    <a:pt x="39633" y="70684"/>
                  </a:moveTo>
                  <a:cubicBezTo>
                    <a:pt x="39633" y="71535"/>
                    <a:pt x="38751" y="72993"/>
                    <a:pt x="37490" y="74330"/>
                  </a:cubicBezTo>
                  <a:cubicBezTo>
                    <a:pt x="35221" y="76761"/>
                    <a:pt x="32070" y="77977"/>
                    <a:pt x="28414" y="77977"/>
                  </a:cubicBezTo>
                  <a:cubicBezTo>
                    <a:pt x="17952" y="77977"/>
                    <a:pt x="11019" y="68253"/>
                    <a:pt x="11019" y="53302"/>
                  </a:cubicBezTo>
                  <a:cubicBezTo>
                    <a:pt x="11019" y="39567"/>
                    <a:pt x="17196" y="30572"/>
                    <a:pt x="26776" y="30572"/>
                  </a:cubicBezTo>
                  <a:cubicBezTo>
                    <a:pt x="33456" y="30572"/>
                    <a:pt x="39633" y="36285"/>
                    <a:pt x="39633" y="42727"/>
                  </a:cubicBezTo>
                  <a:lnTo>
                    <a:pt x="39633" y="7068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3250B24B-D612-DEE8-161A-E0E1124AFD5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3482064" y="5393854"/>
              <a:ext cx="59244" cy="55913"/>
            </a:xfrm>
            <a:custGeom>
              <a:avLst/>
              <a:gdLst>
                <a:gd name="connsiteX0" fmla="*/ 59428 w 59244"/>
                <a:gd name="connsiteY0" fmla="*/ 50385 h 55913"/>
                <a:gd name="connsiteX1" fmla="*/ 59428 w 59244"/>
                <a:gd name="connsiteY1" fmla="*/ 48683 h 55913"/>
                <a:gd name="connsiteX2" fmla="*/ 58798 w 59244"/>
                <a:gd name="connsiteY2" fmla="*/ 48683 h 55913"/>
                <a:gd name="connsiteX3" fmla="*/ 51613 w 59244"/>
                <a:gd name="connsiteY3" fmla="*/ 41755 h 55913"/>
                <a:gd name="connsiteX4" fmla="*/ 51613 w 59244"/>
                <a:gd name="connsiteY4" fmla="*/ 63 h 55913"/>
                <a:gd name="connsiteX5" fmla="*/ 31697 w 59244"/>
                <a:gd name="connsiteY5" fmla="*/ 63 h 55913"/>
                <a:gd name="connsiteX6" fmla="*/ 31697 w 59244"/>
                <a:gd name="connsiteY6" fmla="*/ 2129 h 55913"/>
                <a:gd name="connsiteX7" fmla="*/ 41025 w 59244"/>
                <a:gd name="connsiteY7" fmla="*/ 9787 h 55913"/>
                <a:gd name="connsiteX8" fmla="*/ 41025 w 59244"/>
                <a:gd name="connsiteY8" fmla="*/ 38351 h 55913"/>
                <a:gd name="connsiteX9" fmla="*/ 38882 w 59244"/>
                <a:gd name="connsiteY9" fmla="*/ 44550 h 55913"/>
                <a:gd name="connsiteX10" fmla="*/ 27537 w 59244"/>
                <a:gd name="connsiteY10" fmla="*/ 48926 h 55913"/>
                <a:gd name="connsiteX11" fmla="*/ 18587 w 59244"/>
                <a:gd name="connsiteY11" fmla="*/ 39688 h 55913"/>
                <a:gd name="connsiteX12" fmla="*/ 18587 w 59244"/>
                <a:gd name="connsiteY12" fmla="*/ 63 h 55913"/>
                <a:gd name="connsiteX13" fmla="*/ 183 w 59244"/>
                <a:gd name="connsiteY13" fmla="*/ 63 h 55913"/>
                <a:gd name="connsiteX14" fmla="*/ 183 w 59244"/>
                <a:gd name="connsiteY14" fmla="*/ 1764 h 55913"/>
                <a:gd name="connsiteX15" fmla="*/ 7999 w 59244"/>
                <a:gd name="connsiteY15" fmla="*/ 9544 h 55913"/>
                <a:gd name="connsiteX16" fmla="*/ 7999 w 59244"/>
                <a:gd name="connsiteY16" fmla="*/ 40175 h 55913"/>
                <a:gd name="connsiteX17" fmla="*/ 23251 w 59244"/>
                <a:gd name="connsiteY17" fmla="*/ 55976 h 55913"/>
                <a:gd name="connsiteX18" fmla="*/ 36235 w 59244"/>
                <a:gd name="connsiteY18" fmla="*/ 50750 h 55913"/>
                <a:gd name="connsiteX19" fmla="*/ 41655 w 59244"/>
                <a:gd name="connsiteY19" fmla="*/ 45523 h 55913"/>
                <a:gd name="connsiteX20" fmla="*/ 41655 w 59244"/>
                <a:gd name="connsiteY20" fmla="*/ 55612 h 55913"/>
                <a:gd name="connsiteX21" fmla="*/ 42159 w 59244"/>
                <a:gd name="connsiteY21" fmla="*/ 55855 h 55913"/>
                <a:gd name="connsiteX22" fmla="*/ 59428 w 59244"/>
                <a:gd name="connsiteY22" fmla="*/ 50385 h 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9244" h="55913">
                  <a:moveTo>
                    <a:pt x="59428" y="50385"/>
                  </a:moveTo>
                  <a:lnTo>
                    <a:pt x="59428" y="48683"/>
                  </a:lnTo>
                  <a:lnTo>
                    <a:pt x="58798" y="48683"/>
                  </a:lnTo>
                  <a:cubicBezTo>
                    <a:pt x="53000" y="48683"/>
                    <a:pt x="51613" y="47346"/>
                    <a:pt x="51613" y="41755"/>
                  </a:cubicBezTo>
                  <a:lnTo>
                    <a:pt x="51613" y="63"/>
                  </a:lnTo>
                  <a:lnTo>
                    <a:pt x="31697" y="63"/>
                  </a:lnTo>
                  <a:lnTo>
                    <a:pt x="31697" y="2129"/>
                  </a:lnTo>
                  <a:cubicBezTo>
                    <a:pt x="39512" y="2494"/>
                    <a:pt x="41025" y="3709"/>
                    <a:pt x="41025" y="9787"/>
                  </a:cubicBezTo>
                  <a:lnTo>
                    <a:pt x="41025" y="38351"/>
                  </a:lnTo>
                  <a:cubicBezTo>
                    <a:pt x="41025" y="41633"/>
                    <a:pt x="40394" y="43456"/>
                    <a:pt x="38882" y="44550"/>
                  </a:cubicBezTo>
                  <a:cubicBezTo>
                    <a:pt x="35352" y="47468"/>
                    <a:pt x="31445" y="48926"/>
                    <a:pt x="27537" y="48926"/>
                  </a:cubicBezTo>
                  <a:cubicBezTo>
                    <a:pt x="22621" y="48926"/>
                    <a:pt x="18587" y="44794"/>
                    <a:pt x="18587" y="39688"/>
                  </a:cubicBezTo>
                  <a:lnTo>
                    <a:pt x="18587" y="63"/>
                  </a:lnTo>
                  <a:lnTo>
                    <a:pt x="183" y="63"/>
                  </a:lnTo>
                  <a:lnTo>
                    <a:pt x="183" y="1764"/>
                  </a:lnTo>
                  <a:cubicBezTo>
                    <a:pt x="6234" y="2129"/>
                    <a:pt x="7999" y="3952"/>
                    <a:pt x="7999" y="9544"/>
                  </a:cubicBezTo>
                  <a:lnTo>
                    <a:pt x="7999" y="40175"/>
                  </a:lnTo>
                  <a:cubicBezTo>
                    <a:pt x="7999" y="49777"/>
                    <a:pt x="14049" y="55976"/>
                    <a:pt x="23251" y="55976"/>
                  </a:cubicBezTo>
                  <a:cubicBezTo>
                    <a:pt x="27915" y="55976"/>
                    <a:pt x="32831" y="54031"/>
                    <a:pt x="36235" y="50750"/>
                  </a:cubicBezTo>
                  <a:lnTo>
                    <a:pt x="41655" y="45523"/>
                  </a:lnTo>
                  <a:lnTo>
                    <a:pt x="41655" y="55612"/>
                  </a:lnTo>
                  <a:lnTo>
                    <a:pt x="42159" y="55855"/>
                  </a:lnTo>
                  <a:cubicBezTo>
                    <a:pt x="48462" y="53424"/>
                    <a:pt x="53000" y="52087"/>
                    <a:pt x="59428" y="503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8040475D-D77D-AB02-5571-2C26A12EB95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3548856" y="5392639"/>
              <a:ext cx="51051" cy="57128"/>
            </a:xfrm>
            <a:custGeom>
              <a:avLst/>
              <a:gdLst>
                <a:gd name="connsiteX0" fmla="*/ 51240 w 51051"/>
                <a:gd name="connsiteY0" fmla="*/ 51114 h 57128"/>
                <a:gd name="connsiteX1" fmla="*/ 51240 w 51051"/>
                <a:gd name="connsiteY1" fmla="*/ 47954 h 57128"/>
                <a:gd name="connsiteX2" fmla="*/ 45694 w 51051"/>
                <a:gd name="connsiteY2" fmla="*/ 50263 h 57128"/>
                <a:gd name="connsiteX3" fmla="*/ 41912 w 51051"/>
                <a:gd name="connsiteY3" fmla="*/ 43213 h 57128"/>
                <a:gd name="connsiteX4" fmla="*/ 41912 w 51051"/>
                <a:gd name="connsiteY4" fmla="*/ 19511 h 57128"/>
                <a:gd name="connsiteX5" fmla="*/ 39517 w 51051"/>
                <a:gd name="connsiteY5" fmla="*/ 7113 h 57128"/>
                <a:gd name="connsiteX6" fmla="*/ 23760 w 51051"/>
                <a:gd name="connsiteY6" fmla="*/ 63 h 57128"/>
                <a:gd name="connsiteX7" fmla="*/ 7752 w 51051"/>
                <a:gd name="connsiteY7" fmla="*/ 4560 h 57128"/>
                <a:gd name="connsiteX8" fmla="*/ 2583 w 51051"/>
                <a:gd name="connsiteY8" fmla="*/ 13676 h 57128"/>
                <a:gd name="connsiteX9" fmla="*/ 8004 w 51051"/>
                <a:gd name="connsiteY9" fmla="*/ 18903 h 57128"/>
                <a:gd name="connsiteX10" fmla="*/ 13676 w 51051"/>
                <a:gd name="connsiteY10" fmla="*/ 13798 h 57128"/>
                <a:gd name="connsiteX11" fmla="*/ 13424 w 51051"/>
                <a:gd name="connsiteY11" fmla="*/ 11853 h 57128"/>
                <a:gd name="connsiteX12" fmla="*/ 13046 w 51051"/>
                <a:gd name="connsiteY12" fmla="*/ 8936 h 57128"/>
                <a:gd name="connsiteX13" fmla="*/ 22122 w 51051"/>
                <a:gd name="connsiteY13" fmla="*/ 2980 h 57128"/>
                <a:gd name="connsiteX14" fmla="*/ 31702 w 51051"/>
                <a:gd name="connsiteY14" fmla="*/ 13069 h 57128"/>
                <a:gd name="connsiteX15" fmla="*/ 31702 w 51051"/>
                <a:gd name="connsiteY15" fmla="*/ 20483 h 57128"/>
                <a:gd name="connsiteX16" fmla="*/ 4726 w 51051"/>
                <a:gd name="connsiteY16" fmla="*/ 33611 h 57128"/>
                <a:gd name="connsiteX17" fmla="*/ 188 w 51051"/>
                <a:gd name="connsiteY17" fmla="*/ 44186 h 57128"/>
                <a:gd name="connsiteX18" fmla="*/ 13424 w 51051"/>
                <a:gd name="connsiteY18" fmla="*/ 57192 h 57128"/>
                <a:gd name="connsiteX19" fmla="*/ 31828 w 51051"/>
                <a:gd name="connsiteY19" fmla="*/ 48318 h 57128"/>
                <a:gd name="connsiteX20" fmla="*/ 39895 w 51051"/>
                <a:gd name="connsiteY20" fmla="*/ 57192 h 57128"/>
                <a:gd name="connsiteX21" fmla="*/ 51240 w 51051"/>
                <a:gd name="connsiteY21" fmla="*/ 51114 h 57128"/>
                <a:gd name="connsiteX22" fmla="*/ 31702 w 51051"/>
                <a:gd name="connsiteY22" fmla="*/ 41025 h 57128"/>
                <a:gd name="connsiteX23" fmla="*/ 28424 w 51051"/>
                <a:gd name="connsiteY23" fmla="*/ 47468 h 57128"/>
                <a:gd name="connsiteX24" fmla="*/ 19222 w 51051"/>
                <a:gd name="connsiteY24" fmla="*/ 50142 h 57128"/>
                <a:gd name="connsiteX25" fmla="*/ 11281 w 51051"/>
                <a:gd name="connsiteY25" fmla="*/ 40782 h 57128"/>
                <a:gd name="connsiteX26" fmla="*/ 11281 w 51051"/>
                <a:gd name="connsiteY26" fmla="*/ 40296 h 57128"/>
                <a:gd name="connsiteX27" fmla="*/ 31702 w 51051"/>
                <a:gd name="connsiteY27" fmla="*/ 23401 h 57128"/>
                <a:gd name="connsiteX28" fmla="*/ 31702 w 51051"/>
                <a:gd name="connsiteY28" fmla="*/ 41025 h 5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51" h="57128">
                  <a:moveTo>
                    <a:pt x="51240" y="51114"/>
                  </a:moveTo>
                  <a:lnTo>
                    <a:pt x="51240" y="47954"/>
                  </a:lnTo>
                  <a:cubicBezTo>
                    <a:pt x="49097" y="49656"/>
                    <a:pt x="47584" y="50263"/>
                    <a:pt x="45694" y="50263"/>
                  </a:cubicBezTo>
                  <a:cubicBezTo>
                    <a:pt x="42794" y="50263"/>
                    <a:pt x="41912" y="48562"/>
                    <a:pt x="41912" y="43213"/>
                  </a:cubicBezTo>
                  <a:lnTo>
                    <a:pt x="41912" y="19511"/>
                  </a:lnTo>
                  <a:cubicBezTo>
                    <a:pt x="41912" y="13312"/>
                    <a:pt x="41282" y="9908"/>
                    <a:pt x="39517" y="7113"/>
                  </a:cubicBezTo>
                  <a:cubicBezTo>
                    <a:pt x="36870" y="2494"/>
                    <a:pt x="31450" y="63"/>
                    <a:pt x="23760" y="63"/>
                  </a:cubicBezTo>
                  <a:cubicBezTo>
                    <a:pt x="17332" y="63"/>
                    <a:pt x="11281" y="1764"/>
                    <a:pt x="7752" y="4560"/>
                  </a:cubicBezTo>
                  <a:cubicBezTo>
                    <a:pt x="4600" y="7113"/>
                    <a:pt x="2583" y="10638"/>
                    <a:pt x="2583" y="13676"/>
                  </a:cubicBezTo>
                  <a:cubicBezTo>
                    <a:pt x="2583" y="16472"/>
                    <a:pt x="4978" y="18903"/>
                    <a:pt x="8004" y="18903"/>
                  </a:cubicBezTo>
                  <a:cubicBezTo>
                    <a:pt x="11029" y="18903"/>
                    <a:pt x="13676" y="16472"/>
                    <a:pt x="13676" y="13798"/>
                  </a:cubicBezTo>
                  <a:cubicBezTo>
                    <a:pt x="13676" y="13312"/>
                    <a:pt x="13550" y="12704"/>
                    <a:pt x="13424" y="11853"/>
                  </a:cubicBezTo>
                  <a:cubicBezTo>
                    <a:pt x="13172" y="10759"/>
                    <a:pt x="13046" y="9787"/>
                    <a:pt x="13046" y="8936"/>
                  </a:cubicBezTo>
                  <a:cubicBezTo>
                    <a:pt x="13046" y="5654"/>
                    <a:pt x="17080" y="2980"/>
                    <a:pt x="22122" y="2980"/>
                  </a:cubicBezTo>
                  <a:cubicBezTo>
                    <a:pt x="28298" y="2980"/>
                    <a:pt x="31702" y="6505"/>
                    <a:pt x="31702" y="13069"/>
                  </a:cubicBezTo>
                  <a:lnTo>
                    <a:pt x="31702" y="20483"/>
                  </a:lnTo>
                  <a:cubicBezTo>
                    <a:pt x="12290" y="28019"/>
                    <a:pt x="10147" y="28992"/>
                    <a:pt x="4726" y="33611"/>
                  </a:cubicBezTo>
                  <a:cubicBezTo>
                    <a:pt x="1953" y="36042"/>
                    <a:pt x="188" y="40175"/>
                    <a:pt x="188" y="44186"/>
                  </a:cubicBezTo>
                  <a:cubicBezTo>
                    <a:pt x="188" y="51843"/>
                    <a:pt x="5609" y="57192"/>
                    <a:pt x="13424" y="57192"/>
                  </a:cubicBezTo>
                  <a:cubicBezTo>
                    <a:pt x="18970" y="57192"/>
                    <a:pt x="24139" y="54639"/>
                    <a:pt x="31828" y="48318"/>
                  </a:cubicBezTo>
                  <a:cubicBezTo>
                    <a:pt x="32458" y="54761"/>
                    <a:pt x="34727" y="57192"/>
                    <a:pt x="39895" y="57192"/>
                  </a:cubicBezTo>
                  <a:cubicBezTo>
                    <a:pt x="44181" y="57192"/>
                    <a:pt x="46828" y="55733"/>
                    <a:pt x="51240" y="51114"/>
                  </a:cubicBezTo>
                  <a:close/>
                  <a:moveTo>
                    <a:pt x="31702" y="41025"/>
                  </a:moveTo>
                  <a:cubicBezTo>
                    <a:pt x="31702" y="44794"/>
                    <a:pt x="31071" y="45887"/>
                    <a:pt x="28424" y="47468"/>
                  </a:cubicBezTo>
                  <a:cubicBezTo>
                    <a:pt x="25399" y="49169"/>
                    <a:pt x="21870" y="50142"/>
                    <a:pt x="19222" y="50142"/>
                  </a:cubicBezTo>
                  <a:cubicBezTo>
                    <a:pt x="14811" y="50142"/>
                    <a:pt x="11281" y="46009"/>
                    <a:pt x="11281" y="40782"/>
                  </a:cubicBezTo>
                  <a:lnTo>
                    <a:pt x="11281" y="40296"/>
                  </a:lnTo>
                  <a:cubicBezTo>
                    <a:pt x="11281" y="33125"/>
                    <a:pt x="16449" y="28749"/>
                    <a:pt x="31702" y="23401"/>
                  </a:cubicBezTo>
                  <a:lnTo>
                    <a:pt x="31702" y="4102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50D43931-9B47-1880-9A8B-1CC1300C9AE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3602765" y="5365533"/>
              <a:ext cx="30000" cy="83019"/>
            </a:xfrm>
            <a:custGeom>
              <a:avLst/>
              <a:gdLst>
                <a:gd name="connsiteX0" fmla="*/ 30193 w 30000"/>
                <a:gd name="connsiteY0" fmla="*/ 83082 h 83019"/>
                <a:gd name="connsiteX1" fmla="*/ 30193 w 30000"/>
                <a:gd name="connsiteY1" fmla="*/ 81259 h 83019"/>
                <a:gd name="connsiteX2" fmla="*/ 20740 w 30000"/>
                <a:gd name="connsiteY2" fmla="*/ 72872 h 83019"/>
                <a:gd name="connsiteX3" fmla="*/ 20740 w 30000"/>
                <a:gd name="connsiteY3" fmla="*/ 306 h 83019"/>
                <a:gd name="connsiteX4" fmla="*/ 20235 w 30000"/>
                <a:gd name="connsiteY4" fmla="*/ 63 h 83019"/>
                <a:gd name="connsiteX5" fmla="*/ 193 w 30000"/>
                <a:gd name="connsiteY5" fmla="*/ 5411 h 83019"/>
                <a:gd name="connsiteX6" fmla="*/ 193 w 30000"/>
                <a:gd name="connsiteY6" fmla="*/ 7356 h 83019"/>
                <a:gd name="connsiteX7" fmla="*/ 949 w 30000"/>
                <a:gd name="connsiteY7" fmla="*/ 7356 h 83019"/>
                <a:gd name="connsiteX8" fmla="*/ 4857 w 30000"/>
                <a:gd name="connsiteY8" fmla="*/ 7113 h 83019"/>
                <a:gd name="connsiteX9" fmla="*/ 10151 w 30000"/>
                <a:gd name="connsiteY9" fmla="*/ 14527 h 83019"/>
                <a:gd name="connsiteX10" fmla="*/ 10151 w 30000"/>
                <a:gd name="connsiteY10" fmla="*/ 72507 h 83019"/>
                <a:gd name="connsiteX11" fmla="*/ 445 w 30000"/>
                <a:gd name="connsiteY11" fmla="*/ 81259 h 83019"/>
                <a:gd name="connsiteX12" fmla="*/ 445 w 30000"/>
                <a:gd name="connsiteY12" fmla="*/ 83082 h 83019"/>
                <a:gd name="connsiteX13" fmla="*/ 30193 w 30000"/>
                <a:gd name="connsiteY13" fmla="*/ 83082 h 8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00" h="83019">
                  <a:moveTo>
                    <a:pt x="30193" y="83082"/>
                  </a:moveTo>
                  <a:lnTo>
                    <a:pt x="30193" y="81259"/>
                  </a:lnTo>
                  <a:cubicBezTo>
                    <a:pt x="22126" y="80773"/>
                    <a:pt x="20740" y="79557"/>
                    <a:pt x="20740" y="72872"/>
                  </a:cubicBezTo>
                  <a:lnTo>
                    <a:pt x="20740" y="306"/>
                  </a:lnTo>
                  <a:lnTo>
                    <a:pt x="20235" y="63"/>
                  </a:lnTo>
                  <a:cubicBezTo>
                    <a:pt x="13681" y="2129"/>
                    <a:pt x="8891" y="3345"/>
                    <a:pt x="193" y="5411"/>
                  </a:cubicBezTo>
                  <a:lnTo>
                    <a:pt x="193" y="7356"/>
                  </a:lnTo>
                  <a:lnTo>
                    <a:pt x="949" y="7356"/>
                  </a:lnTo>
                  <a:cubicBezTo>
                    <a:pt x="2336" y="7234"/>
                    <a:pt x="3848" y="7113"/>
                    <a:pt x="4857" y="7113"/>
                  </a:cubicBezTo>
                  <a:cubicBezTo>
                    <a:pt x="8891" y="7113"/>
                    <a:pt x="10151" y="8814"/>
                    <a:pt x="10151" y="14527"/>
                  </a:cubicBezTo>
                  <a:lnTo>
                    <a:pt x="10151" y="72507"/>
                  </a:lnTo>
                  <a:cubicBezTo>
                    <a:pt x="10151" y="79071"/>
                    <a:pt x="8386" y="80651"/>
                    <a:pt x="445" y="81259"/>
                  </a:cubicBezTo>
                  <a:lnTo>
                    <a:pt x="445" y="83082"/>
                  </a:lnTo>
                  <a:lnTo>
                    <a:pt x="30193" y="830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7CD2E77C-8E59-546C-2FD6-FC64BDF2437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3668310" y="5365533"/>
              <a:ext cx="60253" cy="83019"/>
            </a:xfrm>
            <a:custGeom>
              <a:avLst/>
              <a:gdLst>
                <a:gd name="connsiteX0" fmla="*/ 60451 w 60253"/>
                <a:gd name="connsiteY0" fmla="*/ 83082 h 83019"/>
                <a:gd name="connsiteX1" fmla="*/ 60451 w 60253"/>
                <a:gd name="connsiteY1" fmla="*/ 81259 h 83019"/>
                <a:gd name="connsiteX2" fmla="*/ 52888 w 60253"/>
                <a:gd name="connsiteY2" fmla="*/ 70684 h 83019"/>
                <a:gd name="connsiteX3" fmla="*/ 52888 w 60253"/>
                <a:gd name="connsiteY3" fmla="*/ 46495 h 83019"/>
                <a:gd name="connsiteX4" fmla="*/ 37384 w 60253"/>
                <a:gd name="connsiteY4" fmla="*/ 27169 h 83019"/>
                <a:gd name="connsiteX5" fmla="*/ 18854 w 60253"/>
                <a:gd name="connsiteY5" fmla="*/ 37379 h 83019"/>
                <a:gd name="connsiteX6" fmla="*/ 18854 w 60253"/>
                <a:gd name="connsiteY6" fmla="*/ 427 h 83019"/>
                <a:gd name="connsiteX7" fmla="*/ 18224 w 60253"/>
                <a:gd name="connsiteY7" fmla="*/ 63 h 83019"/>
                <a:gd name="connsiteX8" fmla="*/ 3728 w 60253"/>
                <a:gd name="connsiteY8" fmla="*/ 4439 h 83019"/>
                <a:gd name="connsiteX9" fmla="*/ 324 w 60253"/>
                <a:gd name="connsiteY9" fmla="*/ 5411 h 83019"/>
                <a:gd name="connsiteX10" fmla="*/ 324 w 60253"/>
                <a:gd name="connsiteY10" fmla="*/ 7356 h 83019"/>
                <a:gd name="connsiteX11" fmla="*/ 1837 w 60253"/>
                <a:gd name="connsiteY11" fmla="*/ 7234 h 83019"/>
                <a:gd name="connsiteX12" fmla="*/ 8266 w 60253"/>
                <a:gd name="connsiteY12" fmla="*/ 13433 h 83019"/>
                <a:gd name="connsiteX13" fmla="*/ 8266 w 60253"/>
                <a:gd name="connsiteY13" fmla="*/ 70684 h 83019"/>
                <a:gd name="connsiteX14" fmla="*/ 198 w 60253"/>
                <a:gd name="connsiteY14" fmla="*/ 81259 h 83019"/>
                <a:gd name="connsiteX15" fmla="*/ 198 w 60253"/>
                <a:gd name="connsiteY15" fmla="*/ 83082 h 83019"/>
                <a:gd name="connsiteX16" fmla="*/ 27426 w 60253"/>
                <a:gd name="connsiteY16" fmla="*/ 83082 h 83019"/>
                <a:gd name="connsiteX17" fmla="*/ 27426 w 60253"/>
                <a:gd name="connsiteY17" fmla="*/ 81259 h 83019"/>
                <a:gd name="connsiteX18" fmla="*/ 18854 w 60253"/>
                <a:gd name="connsiteY18" fmla="*/ 70684 h 83019"/>
                <a:gd name="connsiteX19" fmla="*/ 18854 w 60253"/>
                <a:gd name="connsiteY19" fmla="*/ 41390 h 83019"/>
                <a:gd name="connsiteX20" fmla="*/ 32846 w 60253"/>
                <a:gd name="connsiteY20" fmla="*/ 33732 h 83019"/>
                <a:gd name="connsiteX21" fmla="*/ 42300 w 60253"/>
                <a:gd name="connsiteY21" fmla="*/ 46617 h 83019"/>
                <a:gd name="connsiteX22" fmla="*/ 42300 w 60253"/>
                <a:gd name="connsiteY22" fmla="*/ 70684 h 83019"/>
                <a:gd name="connsiteX23" fmla="*/ 33728 w 60253"/>
                <a:gd name="connsiteY23" fmla="*/ 81259 h 83019"/>
                <a:gd name="connsiteX24" fmla="*/ 33728 w 60253"/>
                <a:gd name="connsiteY24" fmla="*/ 83082 h 83019"/>
                <a:gd name="connsiteX25" fmla="*/ 60451 w 60253"/>
                <a:gd name="connsiteY25" fmla="*/ 83082 h 8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253" h="83019">
                  <a:moveTo>
                    <a:pt x="60451" y="83082"/>
                  </a:moveTo>
                  <a:lnTo>
                    <a:pt x="60451" y="81259"/>
                  </a:lnTo>
                  <a:cubicBezTo>
                    <a:pt x="53645" y="80043"/>
                    <a:pt x="52888" y="79071"/>
                    <a:pt x="52888" y="70684"/>
                  </a:cubicBezTo>
                  <a:lnTo>
                    <a:pt x="52888" y="46495"/>
                  </a:lnTo>
                  <a:cubicBezTo>
                    <a:pt x="52888" y="33732"/>
                    <a:pt x="47594" y="27169"/>
                    <a:pt x="37384" y="27169"/>
                  </a:cubicBezTo>
                  <a:cubicBezTo>
                    <a:pt x="29947" y="27169"/>
                    <a:pt x="24652" y="30086"/>
                    <a:pt x="18854" y="37379"/>
                  </a:cubicBezTo>
                  <a:lnTo>
                    <a:pt x="18854" y="427"/>
                  </a:lnTo>
                  <a:lnTo>
                    <a:pt x="18224" y="63"/>
                  </a:lnTo>
                  <a:cubicBezTo>
                    <a:pt x="13938" y="1521"/>
                    <a:pt x="10787" y="2494"/>
                    <a:pt x="3728" y="4439"/>
                  </a:cubicBezTo>
                  <a:lnTo>
                    <a:pt x="324" y="5411"/>
                  </a:lnTo>
                  <a:lnTo>
                    <a:pt x="324" y="7356"/>
                  </a:lnTo>
                  <a:cubicBezTo>
                    <a:pt x="828" y="7234"/>
                    <a:pt x="1207" y="7234"/>
                    <a:pt x="1837" y="7234"/>
                  </a:cubicBezTo>
                  <a:cubicBezTo>
                    <a:pt x="7257" y="7234"/>
                    <a:pt x="8266" y="8207"/>
                    <a:pt x="8266" y="13433"/>
                  </a:cubicBezTo>
                  <a:lnTo>
                    <a:pt x="8266" y="70684"/>
                  </a:lnTo>
                  <a:cubicBezTo>
                    <a:pt x="8266" y="79192"/>
                    <a:pt x="7509" y="80286"/>
                    <a:pt x="198" y="81259"/>
                  </a:cubicBezTo>
                  <a:lnTo>
                    <a:pt x="198" y="83082"/>
                  </a:lnTo>
                  <a:lnTo>
                    <a:pt x="27426" y="83082"/>
                  </a:lnTo>
                  <a:lnTo>
                    <a:pt x="27426" y="81259"/>
                  </a:lnTo>
                  <a:cubicBezTo>
                    <a:pt x="20115" y="80529"/>
                    <a:pt x="18854" y="79071"/>
                    <a:pt x="18854" y="70684"/>
                  </a:cubicBezTo>
                  <a:lnTo>
                    <a:pt x="18854" y="41390"/>
                  </a:lnTo>
                  <a:cubicBezTo>
                    <a:pt x="24148" y="35799"/>
                    <a:pt x="27930" y="33732"/>
                    <a:pt x="32846" y="33732"/>
                  </a:cubicBezTo>
                  <a:cubicBezTo>
                    <a:pt x="39148" y="33732"/>
                    <a:pt x="42300" y="38108"/>
                    <a:pt x="42300" y="46617"/>
                  </a:cubicBezTo>
                  <a:lnTo>
                    <a:pt x="42300" y="70684"/>
                  </a:lnTo>
                  <a:cubicBezTo>
                    <a:pt x="42300" y="78949"/>
                    <a:pt x="41039" y="80529"/>
                    <a:pt x="33728" y="81259"/>
                  </a:cubicBezTo>
                  <a:lnTo>
                    <a:pt x="33728" y="83082"/>
                  </a:lnTo>
                  <a:lnTo>
                    <a:pt x="60451" y="830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13B87C02-7B1D-E04D-0294-4F465CF8AFE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3734094" y="5392639"/>
              <a:ext cx="55589" cy="57128"/>
            </a:xfrm>
            <a:custGeom>
              <a:avLst/>
              <a:gdLst>
                <a:gd name="connsiteX0" fmla="*/ 55792 w 55589"/>
                <a:gd name="connsiteY0" fmla="*/ 27533 h 57128"/>
                <a:gd name="connsiteX1" fmla="*/ 28061 w 55589"/>
                <a:gd name="connsiteY1" fmla="*/ 63 h 57128"/>
                <a:gd name="connsiteX2" fmla="*/ 203 w 55589"/>
                <a:gd name="connsiteY2" fmla="*/ 28506 h 57128"/>
                <a:gd name="connsiteX3" fmla="*/ 27809 w 55589"/>
                <a:gd name="connsiteY3" fmla="*/ 57192 h 57128"/>
                <a:gd name="connsiteX4" fmla="*/ 55792 w 55589"/>
                <a:gd name="connsiteY4" fmla="*/ 27533 h 57128"/>
                <a:gd name="connsiteX5" fmla="*/ 44448 w 55589"/>
                <a:gd name="connsiteY5" fmla="*/ 31788 h 57128"/>
                <a:gd name="connsiteX6" fmla="*/ 29321 w 55589"/>
                <a:gd name="connsiteY6" fmla="*/ 53788 h 57128"/>
                <a:gd name="connsiteX7" fmla="*/ 17094 w 55589"/>
                <a:gd name="connsiteY7" fmla="*/ 46009 h 57128"/>
                <a:gd name="connsiteX8" fmla="*/ 11548 w 55589"/>
                <a:gd name="connsiteY8" fmla="*/ 22550 h 57128"/>
                <a:gd name="connsiteX9" fmla="*/ 26422 w 55589"/>
                <a:gd name="connsiteY9" fmla="*/ 3466 h 57128"/>
                <a:gd name="connsiteX10" fmla="*/ 44448 w 55589"/>
                <a:gd name="connsiteY10" fmla="*/ 31788 h 5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589" h="57128">
                  <a:moveTo>
                    <a:pt x="55792" y="27533"/>
                  </a:moveTo>
                  <a:cubicBezTo>
                    <a:pt x="55792" y="11610"/>
                    <a:pt x="44196" y="63"/>
                    <a:pt x="28061" y="63"/>
                  </a:cubicBezTo>
                  <a:cubicBezTo>
                    <a:pt x="11674" y="63"/>
                    <a:pt x="203" y="11732"/>
                    <a:pt x="203" y="28506"/>
                  </a:cubicBezTo>
                  <a:cubicBezTo>
                    <a:pt x="203" y="44915"/>
                    <a:pt x="11926" y="57192"/>
                    <a:pt x="27809" y="57192"/>
                  </a:cubicBezTo>
                  <a:cubicBezTo>
                    <a:pt x="43691" y="57192"/>
                    <a:pt x="55792" y="44307"/>
                    <a:pt x="55792" y="27533"/>
                  </a:cubicBezTo>
                  <a:close/>
                  <a:moveTo>
                    <a:pt x="44448" y="31788"/>
                  </a:moveTo>
                  <a:cubicBezTo>
                    <a:pt x="44448" y="45523"/>
                    <a:pt x="38775" y="53788"/>
                    <a:pt x="29321" y="53788"/>
                  </a:cubicBezTo>
                  <a:cubicBezTo>
                    <a:pt x="24405" y="53788"/>
                    <a:pt x="19741" y="50871"/>
                    <a:pt x="17094" y="46009"/>
                  </a:cubicBezTo>
                  <a:cubicBezTo>
                    <a:pt x="13565" y="39688"/>
                    <a:pt x="11548" y="31180"/>
                    <a:pt x="11548" y="22550"/>
                  </a:cubicBezTo>
                  <a:cubicBezTo>
                    <a:pt x="11548" y="11002"/>
                    <a:pt x="17472" y="3466"/>
                    <a:pt x="26422" y="3466"/>
                  </a:cubicBezTo>
                  <a:cubicBezTo>
                    <a:pt x="37011" y="3466"/>
                    <a:pt x="44448" y="15135"/>
                    <a:pt x="44448" y="317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61EB3A3C-B091-10C8-62CB-31CEA0BFFD8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3796096" y="5365533"/>
              <a:ext cx="30000" cy="83019"/>
            </a:xfrm>
            <a:custGeom>
              <a:avLst/>
              <a:gdLst>
                <a:gd name="connsiteX0" fmla="*/ 30209 w 30000"/>
                <a:gd name="connsiteY0" fmla="*/ 83082 h 83019"/>
                <a:gd name="connsiteX1" fmla="*/ 30209 w 30000"/>
                <a:gd name="connsiteY1" fmla="*/ 81259 h 83019"/>
                <a:gd name="connsiteX2" fmla="*/ 20755 w 30000"/>
                <a:gd name="connsiteY2" fmla="*/ 72872 h 83019"/>
                <a:gd name="connsiteX3" fmla="*/ 20755 w 30000"/>
                <a:gd name="connsiteY3" fmla="*/ 306 h 83019"/>
                <a:gd name="connsiteX4" fmla="*/ 20251 w 30000"/>
                <a:gd name="connsiteY4" fmla="*/ 63 h 83019"/>
                <a:gd name="connsiteX5" fmla="*/ 208 w 30000"/>
                <a:gd name="connsiteY5" fmla="*/ 5411 h 83019"/>
                <a:gd name="connsiteX6" fmla="*/ 208 w 30000"/>
                <a:gd name="connsiteY6" fmla="*/ 7356 h 83019"/>
                <a:gd name="connsiteX7" fmla="*/ 964 w 30000"/>
                <a:gd name="connsiteY7" fmla="*/ 7356 h 83019"/>
                <a:gd name="connsiteX8" fmla="*/ 4872 w 30000"/>
                <a:gd name="connsiteY8" fmla="*/ 7113 h 83019"/>
                <a:gd name="connsiteX9" fmla="*/ 10166 w 30000"/>
                <a:gd name="connsiteY9" fmla="*/ 14527 h 83019"/>
                <a:gd name="connsiteX10" fmla="*/ 10166 w 30000"/>
                <a:gd name="connsiteY10" fmla="*/ 72507 h 83019"/>
                <a:gd name="connsiteX11" fmla="*/ 460 w 30000"/>
                <a:gd name="connsiteY11" fmla="*/ 81259 h 83019"/>
                <a:gd name="connsiteX12" fmla="*/ 460 w 30000"/>
                <a:gd name="connsiteY12" fmla="*/ 83082 h 83019"/>
                <a:gd name="connsiteX13" fmla="*/ 30209 w 30000"/>
                <a:gd name="connsiteY13" fmla="*/ 83082 h 83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000" h="83019">
                  <a:moveTo>
                    <a:pt x="30209" y="83082"/>
                  </a:moveTo>
                  <a:lnTo>
                    <a:pt x="30209" y="81259"/>
                  </a:lnTo>
                  <a:cubicBezTo>
                    <a:pt x="22141" y="80773"/>
                    <a:pt x="20755" y="79557"/>
                    <a:pt x="20755" y="72872"/>
                  </a:cubicBezTo>
                  <a:lnTo>
                    <a:pt x="20755" y="306"/>
                  </a:lnTo>
                  <a:lnTo>
                    <a:pt x="20251" y="63"/>
                  </a:lnTo>
                  <a:cubicBezTo>
                    <a:pt x="13696" y="2129"/>
                    <a:pt x="8906" y="3345"/>
                    <a:pt x="208" y="5411"/>
                  </a:cubicBezTo>
                  <a:lnTo>
                    <a:pt x="208" y="7356"/>
                  </a:lnTo>
                  <a:lnTo>
                    <a:pt x="964" y="7356"/>
                  </a:lnTo>
                  <a:cubicBezTo>
                    <a:pt x="2351" y="7234"/>
                    <a:pt x="3864" y="7113"/>
                    <a:pt x="4872" y="7113"/>
                  </a:cubicBezTo>
                  <a:cubicBezTo>
                    <a:pt x="8906" y="7113"/>
                    <a:pt x="10166" y="8814"/>
                    <a:pt x="10166" y="14527"/>
                  </a:cubicBezTo>
                  <a:lnTo>
                    <a:pt x="10166" y="72507"/>
                  </a:lnTo>
                  <a:cubicBezTo>
                    <a:pt x="10166" y="79071"/>
                    <a:pt x="8402" y="80651"/>
                    <a:pt x="460" y="81259"/>
                  </a:cubicBezTo>
                  <a:lnTo>
                    <a:pt x="460" y="83082"/>
                  </a:lnTo>
                  <a:lnTo>
                    <a:pt x="30209" y="830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BFAA022F-9D5F-6D28-C229-EE2CDCFF586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3832026" y="5392639"/>
              <a:ext cx="50295" cy="57128"/>
            </a:xfrm>
            <a:custGeom>
              <a:avLst/>
              <a:gdLst>
                <a:gd name="connsiteX0" fmla="*/ 50506 w 50295"/>
                <a:gd name="connsiteY0" fmla="*/ 36893 h 57128"/>
                <a:gd name="connsiteX1" fmla="*/ 48489 w 50295"/>
                <a:gd name="connsiteY1" fmla="*/ 36042 h 57128"/>
                <a:gd name="connsiteX2" fmla="*/ 28951 w 50295"/>
                <a:gd name="connsiteY2" fmla="*/ 48805 h 57128"/>
                <a:gd name="connsiteX3" fmla="*/ 13068 w 50295"/>
                <a:gd name="connsiteY3" fmla="*/ 39081 h 57128"/>
                <a:gd name="connsiteX4" fmla="*/ 9287 w 50295"/>
                <a:gd name="connsiteY4" fmla="*/ 22307 h 57128"/>
                <a:gd name="connsiteX5" fmla="*/ 48111 w 50295"/>
                <a:gd name="connsiteY5" fmla="*/ 22307 h 57128"/>
                <a:gd name="connsiteX6" fmla="*/ 42691 w 50295"/>
                <a:gd name="connsiteY6" fmla="*/ 6991 h 57128"/>
                <a:gd name="connsiteX7" fmla="*/ 26556 w 50295"/>
                <a:gd name="connsiteY7" fmla="*/ 63 h 57128"/>
                <a:gd name="connsiteX8" fmla="*/ 211 w 50295"/>
                <a:gd name="connsiteY8" fmla="*/ 29964 h 57128"/>
                <a:gd name="connsiteX9" fmla="*/ 23783 w 50295"/>
                <a:gd name="connsiteY9" fmla="*/ 57192 h 57128"/>
                <a:gd name="connsiteX10" fmla="*/ 50506 w 50295"/>
                <a:gd name="connsiteY10" fmla="*/ 36893 h 57128"/>
                <a:gd name="connsiteX11" fmla="*/ 35254 w 50295"/>
                <a:gd name="connsiteY11" fmla="*/ 18417 h 57128"/>
                <a:gd name="connsiteX12" fmla="*/ 9539 w 50295"/>
                <a:gd name="connsiteY12" fmla="*/ 18417 h 57128"/>
                <a:gd name="connsiteX13" fmla="*/ 22900 w 50295"/>
                <a:gd name="connsiteY13" fmla="*/ 4439 h 57128"/>
                <a:gd name="connsiteX14" fmla="*/ 35254 w 50295"/>
                <a:gd name="connsiteY14" fmla="*/ 18417 h 5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295" h="57128">
                  <a:moveTo>
                    <a:pt x="50506" y="36893"/>
                  </a:moveTo>
                  <a:lnTo>
                    <a:pt x="48489" y="36042"/>
                  </a:lnTo>
                  <a:cubicBezTo>
                    <a:pt x="42439" y="45280"/>
                    <a:pt x="37018" y="48805"/>
                    <a:pt x="28951" y="48805"/>
                  </a:cubicBezTo>
                  <a:cubicBezTo>
                    <a:pt x="22018" y="48805"/>
                    <a:pt x="16724" y="45644"/>
                    <a:pt x="13068" y="39081"/>
                  </a:cubicBezTo>
                  <a:cubicBezTo>
                    <a:pt x="10547" y="34340"/>
                    <a:pt x="9539" y="30086"/>
                    <a:pt x="9287" y="22307"/>
                  </a:cubicBezTo>
                  <a:lnTo>
                    <a:pt x="48111" y="22307"/>
                  </a:lnTo>
                  <a:cubicBezTo>
                    <a:pt x="47103" y="14406"/>
                    <a:pt x="45842" y="10881"/>
                    <a:pt x="42691" y="6991"/>
                  </a:cubicBezTo>
                  <a:cubicBezTo>
                    <a:pt x="38909" y="2615"/>
                    <a:pt x="33111" y="63"/>
                    <a:pt x="26556" y="63"/>
                  </a:cubicBezTo>
                  <a:cubicBezTo>
                    <a:pt x="10925" y="63"/>
                    <a:pt x="211" y="12218"/>
                    <a:pt x="211" y="29964"/>
                  </a:cubicBezTo>
                  <a:cubicBezTo>
                    <a:pt x="211" y="46738"/>
                    <a:pt x="9287" y="57192"/>
                    <a:pt x="23783" y="57192"/>
                  </a:cubicBezTo>
                  <a:cubicBezTo>
                    <a:pt x="35884" y="57192"/>
                    <a:pt x="45212" y="50020"/>
                    <a:pt x="50506" y="36893"/>
                  </a:cubicBezTo>
                  <a:close/>
                  <a:moveTo>
                    <a:pt x="35254" y="18417"/>
                  </a:moveTo>
                  <a:lnTo>
                    <a:pt x="9539" y="18417"/>
                  </a:lnTo>
                  <a:cubicBezTo>
                    <a:pt x="10925" y="8814"/>
                    <a:pt x="15211" y="4439"/>
                    <a:pt x="22900" y="4439"/>
                  </a:cubicBezTo>
                  <a:cubicBezTo>
                    <a:pt x="30590" y="4439"/>
                    <a:pt x="33615" y="7842"/>
                    <a:pt x="35254" y="184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E3415669-09BD-09F6-A644-A532EF62D5B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3893876" y="5436397"/>
              <a:ext cx="13991" cy="13492"/>
            </a:xfrm>
            <a:custGeom>
              <a:avLst/>
              <a:gdLst>
                <a:gd name="connsiteX0" fmla="*/ 14207 w 13991"/>
                <a:gd name="connsiteY0" fmla="*/ 6991 h 13492"/>
                <a:gd name="connsiteX1" fmla="*/ 7148 w 13991"/>
                <a:gd name="connsiteY1" fmla="*/ 63 h 13492"/>
                <a:gd name="connsiteX2" fmla="*/ 215 w 13991"/>
                <a:gd name="connsiteY2" fmla="*/ 6991 h 13492"/>
                <a:gd name="connsiteX3" fmla="*/ 7022 w 13991"/>
                <a:gd name="connsiteY3" fmla="*/ 13555 h 13492"/>
                <a:gd name="connsiteX4" fmla="*/ 14207 w 13991"/>
                <a:gd name="connsiteY4" fmla="*/ 6991 h 1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1" h="13492">
                  <a:moveTo>
                    <a:pt x="14207" y="6991"/>
                  </a:moveTo>
                  <a:cubicBezTo>
                    <a:pt x="14207" y="3223"/>
                    <a:pt x="10930" y="63"/>
                    <a:pt x="7148" y="63"/>
                  </a:cubicBezTo>
                  <a:cubicBezTo>
                    <a:pt x="3367" y="63"/>
                    <a:pt x="215" y="3223"/>
                    <a:pt x="215" y="6991"/>
                  </a:cubicBezTo>
                  <a:cubicBezTo>
                    <a:pt x="215" y="10516"/>
                    <a:pt x="3367" y="13555"/>
                    <a:pt x="7022" y="13555"/>
                  </a:cubicBezTo>
                  <a:cubicBezTo>
                    <a:pt x="10930" y="13555"/>
                    <a:pt x="14207" y="10516"/>
                    <a:pt x="14207" y="69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338" name="TextBox 337">
            <a:extLst>
              <a:ext uri="{FF2B5EF4-FFF2-40B4-BE49-F238E27FC236}">
                <a16:creationId xmlns:a16="http://schemas.microsoft.com/office/drawing/2014/main" id="{BC72FE6E-D419-3517-4E60-6CA07A8CBEE9}"/>
              </a:ext>
            </a:extLst>
          </p:cNvPr>
          <p:cNvSpPr txBox="1"/>
          <p:nvPr/>
        </p:nvSpPr>
        <p:spPr>
          <a:xfrm>
            <a:off x="6921743" y="1282397"/>
            <a:ext cx="4817755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-ADM-</a:t>
            </a:r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energy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  = 1.000090162964562657</a:t>
            </a:r>
          </a:p>
          <a:p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-ADM-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angular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momentumx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 0</a:t>
            </a:r>
          </a:p>
          <a:p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-ADM-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angular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momentumy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 0</a:t>
            </a:r>
          </a:p>
          <a:p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-ADM-</a:t>
            </a:r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angular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1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momentumz</a:t>
            </a:r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= 1.177762899999999835</a:t>
            </a:r>
          </a:p>
          <a:p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initial-separation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  = 6.118999999999999773</a:t>
            </a:r>
          </a:p>
          <a:p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initial-data-type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      =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Bowen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-York</a:t>
            </a:r>
          </a:p>
          <a:p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initial-data-bibtex-keys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= Bowen:1980yu Brandt:1997tf Ansorg:2004ds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initial-bh-position1x         = 3.059499999999999886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initial-bh-position1y         = 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initial-bh-position1z         = 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initial-bh-position2x         = -3.059499999999999886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initial-bh-position2y         = 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initial-bh-position2z         = 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initial-bh-momentum1x         = 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initial-bh-momentum1y         = 0.1290999999999999925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initial-bh-momentum1z         = 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initial-bh-momentum2x         = -0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initial-bh-momentum2y         = -0.1290999999999999925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initial-bh-momentum2z         = 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initial-bh-spin1x             = 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initial-bh-spin1y             = 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initial-bh-spin1z             = 0.193899999999999989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initial-bh-spin2x             = 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initial-bh-spin2y             = 0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initial-bh-spin2z             = 0.193899999999999989</a:t>
            </a:r>
          </a:p>
          <a:p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initial-bh-puncture-adm-mass1 = 0.5080812276120039161</a:t>
            </a:r>
          </a:p>
          <a:p>
            <a:r>
              <a:rPr lang="ko-KR" altLang="en-US" sz="1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initial-bh-puncture-adm-mass2 = 0.5080812276120040272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initial-bh-puncture-bare-mass1 = 0.334399999999999975</a:t>
            </a:r>
          </a:p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initial-bh-puncture-bare-mass2 = 0.334399999999999975</a:t>
            </a:r>
          </a:p>
        </p:txBody>
      </p:sp>
    </p:spTree>
    <p:extLst>
      <p:ext uri="{BB962C8B-B14F-4D97-AF65-F5344CB8AC3E}">
        <p14:creationId xmlns:p14="http://schemas.microsoft.com/office/powerpoint/2010/main" val="25013266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173579"/>
  <p:tag name="ORIGINALWIDTH" val="41.77874"/>
  <p:tag name="OUTPUTTYPE" val="SVG"/>
  <p:tag name="IGUANATEXVERSION" val="160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W=e^{-2\phi}&#10;\end{equation*}&#10;&#10;&#10;\end{document}"/>
  <p:tag name="IGUANATEXSIZE" val="18"/>
  <p:tag name="IGUANATEXCURSOR" val="23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17425"/>
  <p:tag name="ORIGINALWIDTH" val="25.67559"/>
  <p:tag name="OUTPUTTYPE" val="SVG"/>
  <p:tag name="IGUANATEXVERSION" val="160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S/M^2&#10;\end{equation*}&#10;&#10;&#10;\end{document}"/>
  <p:tag name="IGUANATEXSIZE" val="10"/>
  <p:tag name="IGUANATEXCURSOR" val="22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7559"/>
  <p:tag name="ORIGINALWIDTH" val="6.196614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7559"/>
  <p:tag name="ORIGINALWIDTH" val="3.59378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65748"/>
  <p:tag name="ORIGINALWIDTH" val="1.191653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427795"/>
  <p:tag name="ORIGINALWIDTH" val="3.743779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6378"/>
  <p:tag name="ORIGINALWIDTH" val="2.05063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7559"/>
  <p:tag name="ORIGINALWIDTH" val="6.196614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7559"/>
  <p:tag name="ORIGINALWIDTH" val="3.59378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874"/>
  <p:tag name="ORIGINALWIDTH" val="6.633543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59055"/>
  <p:tag name="ORIGINALWIDTH" val="3.803307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85984"/>
  <p:tag name="ORIGINALWIDTH" val="3.932441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69307"/>
  <p:tag name="ORIGINALWIDTH" val="27.18937"/>
  <p:tag name="OUTPUTTYPE" val="SVG"/>
  <p:tag name="IGUANATEXVERSION" val="160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m_p / M&#10;\end{equation*}&#10;&#10;&#10;\end{document}"/>
  <p:tag name="IGUANATEXSIZE" val="10"/>
  <p:tag name="IGUANATEXCURSOR" val="22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685"/>
  <p:tag name="ORIGINALWIDTH" val="4.329685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427795"/>
  <p:tag name="ORIGINALWIDTH" val="3.743779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6378"/>
  <p:tag name="ORIGINALWIDTH" val="2.05063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8"/>
  <p:tag name="ORIGINALWIDTH" val="3.277008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7559"/>
  <p:tag name="ORIGINALWIDTH" val="5.461732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7559"/>
  <p:tag name="ORIGINALWIDTH" val="3.59378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094488"/>
  <p:tag name="ORIGINALWIDTH" val="6.077402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685"/>
  <p:tag name="ORIGINALWIDTH" val="3.902677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7559"/>
  <p:tag name="ORIGINALWIDTH" val="6.196614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7559"/>
  <p:tag name="ORIGINALWIDTH" val="3.59378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17425"/>
  <p:tag name="ORIGINALWIDTH" val="23.38425"/>
  <p:tag name="OUTPUTTYPE" val="SVG"/>
  <p:tag name="IGUANATEXVERSION" val="160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S/m^2&#10;\end{equation*}&#10;&#10;&#10;\end{document}"/>
  <p:tag name="IGUANATEXSIZE" val="10"/>
  <p:tag name="IGUANATEXCURSOR" val="22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85984"/>
  <p:tag name="ORIGINALWIDTH" val="2.707716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(\partial_t - \beta^i \partial_i)\alpha = -2\alpha K&#10;\end{equation*}&#10;&#10;&#10;\end{document}"/>
  <p:tag name="IGUANATEXSIZE" val="10"/>
  <p:tag name="IGUANATEXCURSOR" val="27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427795"/>
  <p:tag name="ORIGINALWIDTH" val="3.72559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6378"/>
  <p:tag name="ORIGINALWIDTH" val="2.04063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094488"/>
  <p:tag name="ORIGINALWIDTH" val="6.047953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85984"/>
  <p:tag name="ORIGINALWIDTH" val="5.148662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13858"/>
  <p:tag name="ORIGINALWIDTH" val="1.708583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427795"/>
  <p:tag name="ORIGINALWIDTH" val="3.72559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13858"/>
  <p:tag name="ORIGINALWIDTH" val="1.708583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85984"/>
  <p:tag name="ORIGINALWIDTH" val="2.707716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8661"/>
  <p:tag name="ORIGINALWIDTH" val="5.188189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70866"/>
  <p:tag name="ORIGINALWIDTH" val="140.2772"/>
  <p:tag name="OUTPUTTYPE" val="SVG"/>
  <p:tag name="IGUANATEXVERSION" val="160"/>
  <p:tag name="LATEXADDIN" val="\documentclass{article}&#10;\usepackage{amsmath}&#10;\usepackage{newtxtext}&#10;\usepackage{physics}&#10;\usepackage{tensor}&#10;\usepackage[subscriptcorrection,mtpcal,nofontinfo]{mtpro2}&#10;\pagestyle{empty}&#10;\begin{document}&#10;&#10;$m$ is ADM mass of individual hole.&#10;&#10;&#10;\end{document}"/>
  <p:tag name="IGUANATEXSIZE" val="10"/>
  <p:tag name="IGUANATEXCURSOR" val="2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874"/>
  <p:tag name="ORIGINALWIDTH" val="6.601338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094488"/>
  <p:tag name="ORIGINALWIDTH" val="6.047953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685"/>
  <p:tag name="ORIGINALWIDTH" val="4.40748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8661"/>
  <p:tag name="ORIGINALWIDTH" val="5.188189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7559"/>
  <p:tag name="ORIGINALWIDTH" val="7.510472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05591"/>
  <p:tag name="ORIGINALWIDTH" val="7.093386"/>
  <p:tag name="LATEXADDIN" val="\documentclass{article}&#10;\usepackage{amsmath}&#10;\usepackage{newtxtext}&#10;\usepackage{physics}&#10;\usepackage{tensor}&#10;\usepackage[subscriptcorrection,mtpcal,nofontinfo]{mtpro2}&#10;\pagestyle{empty}&#10;\begin{document}&#10;&#10;$m$ is ADM mass of individual hole.&#10;&#10;&#10;\end{document}"/>
  <p:tag name="IGUANATEXSIZE" val="10"/>
  <p:tag name="IGUANATEXCURSOR" val="23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693"/>
  <p:tag name="ORIGINALWIDTH" val="2.352283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874"/>
  <p:tag name="ORIGINALWIDTH" val="2.947795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50788"/>
  <p:tag name="ORIGINALWIDTH" val="6.858425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5906"/>
  <p:tag name="ORIGINALWIDTH" val="6.640079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35906"/>
  <p:tag name="ORIGINALWIDTH" val="8.446457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4191"/>
  <p:tag name="ORIGINALWIDTH" val="8.697025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W=e^{-2\phi}&#10;\end{equation*}&#10;&#10;&#10;\end{document}"/>
  <p:tag name="IGUANATEXSIZE" val="18"/>
  <p:tag name="IGUANATEXCURSOR" val="23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2599"/>
  <p:tag name="ORIGINALWIDTH" val="7.533386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98268"/>
  <p:tag name="ORIGINALWIDTH" val="4.019764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874"/>
  <p:tag name="ORIGINALWIDTH" val="2.947795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874"/>
  <p:tag name="ORIGINALWIDTH" val="2.947795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98268"/>
  <p:tag name="ORIGINALWIDTH" val="4.377087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693"/>
  <p:tag name="ORIGINALWIDTH" val="3.602913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693"/>
  <p:tag name="ORIGINALWIDTH" val="2.352283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2599"/>
  <p:tag name="ORIGINALWIDTH" val="4.654961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2599"/>
  <p:tag name="ORIGINALWIDTH" val="4.605354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693"/>
  <p:tag name="ORIGINALWIDTH" val="2.352283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70341"/>
  <p:tag name="ORIGINALWIDTH" val="6.579397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40866"/>
  <p:tag name="ORIGINALWIDTH" val="4.545827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693"/>
  <p:tag name="ORIGINALWIDTH" val="2.352283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32599"/>
  <p:tag name="ORIGINALWIDTH" val="4.605354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2599"/>
  <p:tag name="ORIGINALWIDTH" val="4.664882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98268"/>
  <p:tag name="ORIGINALWIDTH" val="4.019764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693"/>
  <p:tag name="ORIGINALWIDTH" val="2.362205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693"/>
  <p:tag name="ORIGINALWIDTH" val="4.744331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98268"/>
  <p:tag name="ORIGINALWIDTH" val="4.377087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3693"/>
  <p:tag name="ORIGINALWIDTH" val="2.362205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98268"/>
  <p:tag name="ORIGINALWIDTH" val="3.960236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72441"/>
  <p:tag name="ORIGINALWIDTH" val="3.801837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62362"/>
  <p:tag name="ORIGINALWIDTH" val="1.101654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83228"/>
  <p:tag name="ORIGINALWIDTH" val="5.349921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S/m^2&#10;\end{equation*}&#10;&#10;&#10;\end{document}"/>
  <p:tag name="IGUANATEXSIZE" val="10"/>
  <p:tag name="IGUANATEXCURSOR" val="22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85984"/>
  <p:tag name="ORIGINALWIDTH" val="3.945197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8661"/>
  <p:tag name="ORIGINALWIDTH" val="7.093386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5748"/>
  <p:tag name="ORIGINALWIDTH" val="3.535669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55591"/>
  <p:tag name="ORIGINALWIDTH" val="6.971024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m_p / M&#10;\end{equation*}&#10;&#10;&#10;\end{document}"/>
  <p:tag name="IGUANATEXSIZE" val="10"/>
  <p:tag name="IGUANATEXCURSOR" val="22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1"/>
  <p:tag name="ORIGINALWIDTH" val="4.262913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043307"/>
  <p:tag name="ORIGINALWIDTH" val="3.877165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556614"/>
  <p:tag name="ORIGINALWIDTH" val="9.27189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83228"/>
  <p:tag name="ORIGINALWIDTH" val="5.349921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S/M^2&#10;\end{equation*}&#10;&#10;&#10;\end{document}"/>
  <p:tag name="IGUANATEXSIZE" val="10"/>
  <p:tag name="IGUANATEXCURSOR" val="22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432371"/>
  <p:tag name="ORIGINALWIDTH" val="4.646938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85984"/>
  <p:tag name="ORIGINALWIDTH" val="3.945197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7559"/>
  <p:tag name="ORIGINALWIDTH" val="9.434566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85748"/>
  <p:tag name="ORIGINALWIDTH" val="3.535669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24724"/>
  <p:tag name="ORIGINALWIDTH" val="6.246535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P/M&#10;\end{equation*}&#10;&#10;&#10;\end{document}"/>
  <p:tag name="IGUANATEXSIZE" val="10"/>
  <p:tag name="IGUANATEXCURSOR" val="2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275197"/>
  <p:tag name="ORIGINALWIDTH" val="3.945197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24724"/>
  <p:tag name="ORIGINALWIDTH" val="9.434566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882"/>
  <p:tag name="ORIGINALWIDTH" val="4.737559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y/M&#10;\end{equation*}&#10;&#10;&#10;\end{document}"/>
  <p:tag name="IGUANATEXSIZE" val="10"/>
  <p:tag name="IGUANATEXCURSOR" val="2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275197"/>
  <p:tag name="ORIGINALWIDTH" val="3.900315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24724"/>
  <p:tag name="ORIGINALWIDTH" val="9.327401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41677"/>
  <p:tag name="ORIGINALWIDTH" val="90.56087"/>
  <p:tag name="OUTPUTTYPE" val="SVG"/>
  <p:tag name="IGUANATEXVERSION" val="160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(\partial_t - \beta^i \partial_i)\alpha = -2\alpha K&#10;\end{equation*}&#10;&#10;&#10;\end{document}"/>
  <p:tag name="IGUANATEXSIZE" val="10"/>
  <p:tag name="IGUANATEXCURSOR" val="27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7944"/>
  <p:tag name="ORIGINALWIDTH" val="3.495538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53409"/>
  <p:tag name="ORIGINALWIDTH" val="152.7023"/>
  <p:tag name="OUTPUTTYPE" val="SVG"/>
  <p:tag name="IGUANATEXVERSION" val="160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\partial_t \beta^a = B^a, \; \partial_t B^a = 3/4\partial_t \tilde{\Gamma}^a-\eta B^a&#10;\end{equation*}&#10;&#10;&#10;\end{document}"/>
  <p:tag name="IGUANATEXSIZE" val="10"/>
  <p:tag name="IGUANATEXCURSOR" val="30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721259"/>
  <p:tag name="ORIGINALWIDTH" val="53.66008"/>
  <p:tag name="OUTPUTTYPE" val="SVG"/>
  <p:tag name="IGUANATEXVERSION" val="160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\partial_t\alpha = -2\alpha K&#10;\end{equation*}&#10;&#10;&#10;\end{document}"/>
  <p:tag name="IGUANATEXSIZE" val="10"/>
  <p:tag name="IGUANATEXCURSOR" val="22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53401"/>
  <p:tag name="ORIGINALWIDTH" val="148.2643"/>
  <p:tag name="OUTPUTTYPE" val="SVG"/>
  <p:tag name="IGUANATEXVERSION" val="160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\partial_t \beta^a = B^a, \; \partial_t B^a = 3/4\partial_t \tilde{\Gamma}^a- B^a&#10;\end{equation*}&#10;&#10;&#10;\end{document}"/>
  <p:tag name="IGUANATEXSIZE" val="10"/>
  <p:tag name="IGUANATEXCURSOR" val="29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427793"/>
  <p:tag name="ORIGINALWIDTH" val="3.762205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\partial_t \beta^a = B^a, \; \partial_t B^a = 3/4\partial_t \tilde{\Gamma}^a- B^a&#10;\end{equation*}&#10;&#10;&#10;\end{document}"/>
  <p:tag name="IGUANATEXSIZE" val="10"/>
  <p:tag name="IGUANATEXCURSOR" val="29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6376"/>
  <p:tag name="ORIGINALWIDTH" val="2.060709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8598"/>
  <p:tag name="ORIGINALWIDTH" val="5.199213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7558"/>
  <p:tag name="ORIGINALWIDTH" val="3.611496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8739"/>
  <p:tag name="ORIGINALWIDTH" val="6.666142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7557"/>
  <p:tag name="ORIGINALWIDTH" val="6.227087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7558"/>
  <p:tag name="ORIGINALWIDTH" val="3.611496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27603"/>
  <p:tag name="ORIGINALWIDTH" val="4.102275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65747"/>
  <p:tag name="ORIGINALWIDTH" val="1.19748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427793"/>
  <p:tag name="ORIGINALWIDTH" val="3.762205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6376"/>
  <p:tag name="ORIGINALWIDTH" val="2.060709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7557"/>
  <p:tag name="ORIGINALWIDTH" val="6.227087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7558"/>
  <p:tag name="ORIGINALWIDTH" val="3.611496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8739"/>
  <p:tag name="ORIGINALWIDTH" val="6.666142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959053"/>
  <p:tag name="ORIGINALWIDTH" val="3.822048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8598"/>
  <p:tag name="ORIGINALWIDTH" val="3.951812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36848"/>
  <p:tag name="ORIGINALWIDTH" val="4.350945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427793"/>
  <p:tag name="ORIGINALWIDTH" val="3.762205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275197"/>
  <p:tag name="ORIGINALWIDTH" val="20.40795"/>
  <p:tag name="OUTPUTTYPE" val="SVG"/>
  <p:tag name="IGUANATEXVERSION" val="160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y/M&#10;\end{equation*}&#10;&#10;&#10;\end{document}"/>
  <p:tag name="IGUANATEXSIZE" val="10"/>
  <p:tag name="IGUANATEXCURSOR" val="2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6376"/>
  <p:tag name="ORIGINALWIDTH" val="2.060709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8"/>
  <p:tag name="ORIGINALWIDTH" val="3.29315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7557"/>
  <p:tag name="ORIGINALWIDTH" val="5.488583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7558"/>
  <p:tag name="ORIGINALWIDTH" val="3.611496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094486"/>
  <p:tag name="ORIGINALWIDTH" val="6.107324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7557"/>
  <p:tag name="ORIGINALWIDTH" val="6.227087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7558"/>
  <p:tag name="ORIGINALWIDTH" val="3.611496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62755"/>
  <p:tag name="ORIGINALWIDTH" val="3.738819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\partial_t\alpha = -2\alpha K&#10;\end{equation*}&#10;&#10;&#10;\end{document}"/>
  <p:tag name="IGUANATEXSIZE" val="10"/>
  <p:tag name="IGUANATEXCURSOR" val="22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88897"/>
  <p:tag name="ORIGINALWIDTH" val="2.047874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72441"/>
  <p:tag name="ORIGINALWIDTH" val="5.206535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275197"/>
  <p:tag name="ORIGINALWIDTH" val="21.97748"/>
  <p:tag name="OUTPUTTYPE" val="SVG"/>
  <p:tag name="IGUANATEXVERSION" val="160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P/M&#10;\end{equation*}&#10;&#10;&#10;\end{document}"/>
  <p:tag name="IGUANATEXSIZE" val="10"/>
  <p:tag name="IGUANATEXCURSOR" val="22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70315"/>
  <p:tag name="ORIGINALWIDTH" val="6.624724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4981102"/>
  <p:tag name="ORIGINALWIDTH" val="6.06937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84881"/>
  <p:tag name="ORIGINALWIDTH" val="4.423071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72441"/>
  <p:tag name="ORIGINALWIDTH" val="5.206535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724723"/>
  <p:tag name="ORIGINALWIDTH" val="7.537165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427795"/>
  <p:tag name="ORIGINALWIDTH" val="3.743779"/>
  <p:tag name="LATEXADDIN" val="\documentclass{article}&#10;\usepackage{amsmath}&#10;\usepackage{newtxtext}&#10;\usepackage{physics}&#10;\usepackage{tensor}&#10;\usepackage[subscriptcorrection,mtpcal,nofontinfo]{mtpro2}&#10;\pagestyle{empty}&#10;\begin{document}&#10;&#10;\begin{equation*}&#10;\partial_t \beta^a = B^a, \; \partial_t B^a = 3/4\partial_t \tilde{\Gamma}^a-\eta B^a&#10;\end{equation*}&#10;&#10;&#10;\end{document}"/>
  <p:tag name="IGUANATEXSIZE" val="10"/>
  <p:tag name="IGUANATEXCURSOR" val="30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1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86378"/>
  <p:tag name="ORIGINALWIDTH" val="2.05063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485984"/>
  <p:tag name="ORIGINALWIDTH" val="5.173779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87559"/>
  <p:tag name="ORIGINALWIDTH" val="3.59378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874"/>
  <p:tag name="ORIGINALWIDTH" val="6.633543"/>
  <p:tag name="EMFCHILD" val="Tru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921D5B795346D42ACA66413AE920A22" ma:contentTypeVersion="2" ma:contentTypeDescription="새 문서를 만듭니다." ma:contentTypeScope="" ma:versionID="0d833819c5d212e811fea91a66241a8c">
  <xsd:schema xmlns:xsd="http://www.w3.org/2001/XMLSchema" xmlns:xs="http://www.w3.org/2001/XMLSchema" xmlns:p="http://schemas.microsoft.com/office/2006/metadata/properties" xmlns:ns3="c0c7d816-ae17-43e5-b730-969597b6ad04" targetNamespace="http://schemas.microsoft.com/office/2006/metadata/properties" ma:root="true" ma:fieldsID="854a702840042c8635b46a10bda30c53" ns3:_="">
    <xsd:import namespace="c0c7d816-ae17-43e5-b730-969597b6ad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c7d816-ae17-43e5-b730-969597b6ad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911328-670B-43C1-8AFF-8C9B8E0FF1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c7d816-ae17-43e5-b730-969597b6ad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7BEAC7-4211-4425-B044-26B572B0A1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495B3E-545D-40B3-AD51-72EAD9F16920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c0c7d816-ae17-43e5-b730-969597b6ad0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274</Words>
  <Application>Microsoft Office PowerPoint</Application>
  <PresentationFormat>와이드스크린</PresentationFormat>
  <Paragraphs>94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Pretendard SemiBold</vt:lpstr>
      <vt:lpstr>Arial</vt:lpstr>
      <vt:lpstr>Pretendard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김동찬</dc:creator>
  <cp:lastModifiedBy>김동찬</cp:lastModifiedBy>
  <cp:revision>2</cp:revision>
  <dcterms:created xsi:type="dcterms:W3CDTF">2023-08-21T04:07:05Z</dcterms:created>
  <dcterms:modified xsi:type="dcterms:W3CDTF">2023-08-21T09:56:52Z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0x010100A921D5B795346D42ACA66413AE920A22</vt:lpwstr>
  </property>
</Properties>
</file>